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460851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 Вылежанина Людмила Рудольфовна</a:t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«Радуга»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Октябрьский городской округ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«Сказочный дом»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5661248"/>
            <a:ext cx="8136904" cy="100811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Конкурса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«Лучшая разработка дидактической игры по краеведению»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18086" t="2825" r="7028" b="4459"/>
          <a:stretch>
            <a:fillRect/>
          </a:stretch>
        </p:blipFill>
        <p:spPr bwMode="auto">
          <a:xfrm>
            <a:off x="3408794" y="3645024"/>
            <a:ext cx="217131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1\Desktop\фото игра Сказочный домик\IMG_3583.JPG"/>
          <p:cNvPicPr>
            <a:picLocks noChangeAspect="1" noChangeArrowheads="1"/>
          </p:cNvPicPr>
          <p:nvPr/>
        </p:nvPicPr>
        <p:blipFill>
          <a:blip r:embed="rId3" cstate="print"/>
          <a:srcRect l="24607" t="4921" r="13875" b="3211"/>
          <a:stretch>
            <a:fillRect/>
          </a:stretch>
        </p:blipFill>
        <p:spPr bwMode="auto">
          <a:xfrm>
            <a:off x="683568" y="3645024"/>
            <a:ext cx="1800200" cy="2016224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2555776" y="4509120"/>
            <a:ext cx="720080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652120" y="4509120"/>
            <a:ext cx="720080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15943" r="10954" b="4459"/>
          <a:stretch>
            <a:fillRect/>
          </a:stretch>
        </p:blipFill>
        <p:spPr bwMode="auto">
          <a:xfrm>
            <a:off x="6516216" y="3645024"/>
            <a:ext cx="2088232" cy="204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Настоящая методическая разработка содержит ряд дидактических игр и упражнений, нацеленных на знакомство воспитанников младшего и среднего дошкольного возраста с традициями, особенностями своего народа  (в нашем случае при тесном взаимодействии культур – русской и татарской) на основе дидактического пособия «Сказочный дом»</a:t>
            </a:r>
          </a:p>
          <a:p>
            <a:pPr algn="just"/>
            <a:r>
              <a:rPr lang="ru-RU" dirty="0"/>
              <a:t>В сложенном виде наш домик не занимает много места, а при игре мы его раскладываем как книжку раскладушку, разделенную на 4 комнаты: кухня, гостиная, спальная и детская комната.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сказочный домик открывается и игра начинается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фото игра Сказочный домик\IMG_3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607" t="4921" r="13875" b="3211"/>
          <a:stretch>
            <a:fillRect/>
          </a:stretch>
        </p:blipFill>
        <p:spPr bwMode="auto">
          <a:xfrm>
            <a:off x="323528" y="2420888"/>
            <a:ext cx="3086057" cy="3456384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3563888" y="3933056"/>
            <a:ext cx="906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6303" t="2825" r="3462" b="-296"/>
          <a:stretch>
            <a:fillRect/>
          </a:stretch>
        </p:blipFill>
        <p:spPr bwMode="auto">
          <a:xfrm>
            <a:off x="4499992" y="2052847"/>
            <a:ext cx="4320480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Дидактическая игра «Кто прячется за дверью» (загадки)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совершенствовать умение детей отгадывать загадки; обогащать словарь детей по теме «Семья».</a:t>
            </a:r>
          </a:p>
          <a:p>
            <a:pPr algn="just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Ход игры: 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педагог загадывает загадку, 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ребенок называет ответ и 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ищет соответствующую 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картинку,  отвечая почему 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выбрал именно ее.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3089" b="1989"/>
          <a:stretch>
            <a:fillRect/>
          </a:stretch>
        </p:blipFill>
        <p:spPr bwMode="auto">
          <a:xfrm>
            <a:off x="4572000" y="2276872"/>
            <a:ext cx="4287858" cy="362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820472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наша комната – кухня 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2. Дидактическая игра «Позови всю семью к столу»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активизировать в речи детей слова, обозначающие членов семьи;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учить отвечать на вопросы полным предложением.</a:t>
            </a:r>
          </a:p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Ход игры: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дети зовут на русском и по татарском языке всех членов семьи и находят изображения членов семьи.  </a:t>
            </a: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Вопрос: - Объясни, почему ты так думаешь?</a:t>
            </a: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2737"/>
          <a:stretch>
            <a:fillRect/>
          </a:stretch>
        </p:blipFill>
        <p:spPr bwMode="auto">
          <a:xfrm>
            <a:off x="4644008" y="2204864"/>
            <a:ext cx="4038600" cy="347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Вся семья в сборе, угостите всех национальными блюдами.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Дидактическая игра - лото «Национальные блюда»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916832"/>
            <a:ext cx="4244280" cy="460525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 Дать воспитанникам представление о традиционных национальных блюдах татар и русского народов. Продолжать знакомить детей с названиями блюд, способствовать развитию умения по внешнему виду различать национальные блюда, воспитывать у детей уважение к традициям русского и татарского народа.</a:t>
            </a:r>
          </a:p>
          <a:p>
            <a:pPr algn="just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  Воспитатель раздаёт большие карты-поля детям, которые должны узнать по национальной одежде блюда какого народа ему нужно будет собрать на своём поле, и начинает показывать разрезные картинки. Кто первым закроет все клетки своего поля, тот и выигрывает. Игра повторяется несколько раз, карты при этом меняются.</a:t>
            </a:r>
          </a:p>
          <a:p>
            <a:endParaRPr lang="ru-RU" sz="17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954" r="7028"/>
          <a:stretch>
            <a:fillRect/>
          </a:stretch>
        </p:blipFill>
        <p:spPr bwMode="auto">
          <a:xfrm>
            <a:off x="4648200" y="2291303"/>
            <a:ext cx="4038600" cy="369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6815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Следующая наша комната: гостиная. </a:t>
            </a:r>
            <a:b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больших просторных гостиных проводились праздники.</a:t>
            </a:r>
            <a:r>
              <a:rPr lang="ru-RU" sz="2700" b="1" dirty="0">
                <a:solidFill>
                  <a:srgbClr val="002060"/>
                </a:solidFill>
              </a:rPr>
              <a:t> </a:t>
            </a:r>
            <a:br>
              <a:rPr lang="ru-RU" sz="2800" b="1" dirty="0"/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Дидактическая игра «Эти праздники народные"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дать представления детям о народных праздниках «Пасха» и Сабантуй (Праздник плуга) и соответствующих им обрядам и символам; способствовать развитию монологической речи, воспитывать интерес к народной культуре.</a:t>
            </a:r>
          </a:p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ведущий или дети выбирают игровое поле, с изображением календарного праздника, подбирают к ней картинки- символы или модель праздника. Воспитатель рассказывает об этом празднике (название, особенности праздника).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245" r="5605"/>
          <a:stretch>
            <a:fillRect/>
          </a:stretch>
        </p:blipFill>
        <p:spPr bwMode="auto">
          <a:xfrm>
            <a:off x="4644008" y="2320449"/>
            <a:ext cx="4176464" cy="35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Следующая комната – спальня.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«Переодень куклу в национальную одежду»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988839"/>
            <a:ext cx="4320480" cy="4366085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формировать у детей представления о национальных костюмах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900" i="1" dirty="0">
                <a:latin typeface="Times New Roman" pitchFamily="18" charset="0"/>
                <a:cs typeface="Times New Roman" pitchFamily="18" charset="0"/>
              </a:rPr>
              <a:t>(татарского, русского)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научить узнавать национальную одежду татарского, русского народов в целом и по частям; закреплять умение соотносить вид одежды с полом ребенка. Активизировать в речи детей названия элементов национальной одежды. Воспитывать уважение к представителям разных национальностей, их культуре, любовь к своей Родине.</a:t>
            </a:r>
          </a:p>
          <a:p>
            <a:pPr algn="just">
              <a:buNone/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Ход игры:</a:t>
            </a:r>
          </a:p>
          <a:p>
            <a:pPr algn="just"/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Детям предложить подобрать и нарядить в национальную одежду мальчика или девочку. Во время игры воспитатель показывает элементы национальных костюмов данных народов. Играющие должны определить к костюму какого народа они относятся. Во время игры дети должны называть, какую одежду они подобрали.</a:t>
            </a:r>
          </a:p>
          <a:p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3075" t="-245" r="21652" b="14620"/>
          <a:stretch>
            <a:fillRect/>
          </a:stretch>
        </p:blipFill>
        <p:spPr bwMode="auto">
          <a:xfrm>
            <a:off x="5076056" y="1988840"/>
            <a:ext cx="27283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19509" t="-245" r="19869" b="20962"/>
          <a:stretch>
            <a:fillRect/>
          </a:stretch>
        </p:blipFill>
        <p:spPr bwMode="auto">
          <a:xfrm>
            <a:off x="5050134" y="4581128"/>
            <a:ext cx="28399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6400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Дальше идем в детскую комнату. Там мы «почитаем» народные сказки с помощью книжек – малышек.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Дидактическая игра «Почитай сказку»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60847"/>
            <a:ext cx="4038600" cy="4294077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b="1" dirty="0"/>
              <a:t>Задачи:</a:t>
            </a:r>
            <a:r>
              <a:rPr lang="ru-RU" b="1" i="1" dirty="0"/>
              <a:t> </a:t>
            </a:r>
            <a:r>
              <a:rPr lang="ru-RU" dirty="0"/>
              <a:t>Приобщать детей к книжной культуре, вызвать у детей желание больше общаться с книгами, закреплять память, научить составлять связный рассказ по картинкам из знакомых сказок</a:t>
            </a:r>
            <a:r>
              <a:rPr lang="ru-RU" b="1" dirty="0"/>
              <a:t>.</a:t>
            </a:r>
            <a:endParaRPr lang="ru-RU" dirty="0"/>
          </a:p>
          <a:p>
            <a:pPr algn="just">
              <a:buNone/>
            </a:pPr>
            <a:r>
              <a:rPr lang="ru-RU" dirty="0"/>
              <a:t> </a:t>
            </a:r>
          </a:p>
          <a:p>
            <a:pPr algn="just">
              <a:buNone/>
            </a:pPr>
            <a:r>
              <a:rPr lang="ru-RU" b="1" dirty="0"/>
              <a:t>В дальнейшем это пособие можно использовать и для детей старшего дошкольного возраста, но с усложнением. 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9869" t="2825" r="14160"/>
          <a:stretch>
            <a:fillRect/>
          </a:stretch>
        </p:blipFill>
        <p:spPr bwMode="auto">
          <a:xfrm>
            <a:off x="4660756" y="1920875"/>
            <a:ext cx="4013488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207</TotalTime>
  <Words>660</Words>
  <Application>Microsoft Office PowerPoint</Application>
  <PresentationFormat>Экран (4:3)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Constantia</vt:lpstr>
      <vt:lpstr>Times New Roman</vt:lpstr>
      <vt:lpstr>Wingdings 2</vt:lpstr>
      <vt:lpstr>Поток</vt:lpstr>
      <vt:lpstr>Автор: Вылежанина Людмила Рудольфовна Муниципальное бюджетное дошкольное образовательное учреждение Детский сад «Радуга» Октябрьский городской округ Дидактическое пособие «Сказочный дом»  </vt:lpstr>
      <vt:lpstr>Презентация PowerPoint</vt:lpstr>
      <vt:lpstr>Наш сказочный домик открывается и игра начинается</vt:lpstr>
      <vt:lpstr>  1. Дидактическая игра «Кто прячется за дверью» (загадки)</vt:lpstr>
      <vt:lpstr>Первая наша комната – кухня   2. Дидактическая игра «Позови всю семью к столу»</vt:lpstr>
      <vt:lpstr>Вся семья в сборе, угостите всех национальными блюдами. 3. Дидактическая игра - лото «Национальные блюда»</vt:lpstr>
      <vt:lpstr>Следующая наша комната: гостиная.  В больших просторных гостиных проводились праздники.  4. Дидактическая игра «Эти праздники народные"</vt:lpstr>
      <vt:lpstr> Следующая комната – спальня. 5. Дидактическая игра «Переодень куклу в национальную одежду»</vt:lpstr>
      <vt:lpstr>Дальше идем в детскую комнату. Там мы «почитаем» народные сказки с помощью книжек – малышек. 6. Дидактическая игра «Почитай сказку»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Автор: Вылежанина Людмила Рудольфовна Муниципальное бюджетное дошкольное образовательное учреждение Детский сад «Радуга» Октябрьский городской округ пособие «Сказочный дом»  </dc:title>
  <dc:creator>1</dc:creator>
  <cp:lastModifiedBy>Надежда Балеевских</cp:lastModifiedBy>
  <cp:revision>23</cp:revision>
  <dcterms:created xsi:type="dcterms:W3CDTF">2021-05-10T16:01:41Z</dcterms:created>
  <dcterms:modified xsi:type="dcterms:W3CDTF">2021-05-11T05:56:26Z</dcterms:modified>
</cp:coreProperties>
</file>