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sldIdLst>
    <p:sldId id="256" r:id="rId2"/>
    <p:sldId id="257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5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EF90365-A2A2-4953-AEB7-5894D94CF75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D1DA219-13DD-4335-8F62-8A91558A9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9563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365-A2A2-4953-AEB7-5894D94CF75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A219-13DD-4335-8F62-8A91558A9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530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365-A2A2-4953-AEB7-5894D94CF75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A219-13DD-4335-8F62-8A91558A9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749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365-A2A2-4953-AEB7-5894D94CF75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A219-13DD-4335-8F62-8A91558A9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656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EF90365-A2A2-4953-AEB7-5894D94CF75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D1DA219-13DD-4335-8F62-8A91558A9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8245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365-A2A2-4953-AEB7-5894D94CF75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A219-13DD-4335-8F62-8A91558A9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434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365-A2A2-4953-AEB7-5894D94CF75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A219-13DD-4335-8F62-8A91558A9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058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365-A2A2-4953-AEB7-5894D94CF75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A219-13DD-4335-8F62-8A91558A9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097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365-A2A2-4953-AEB7-5894D94CF75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A219-13DD-4335-8F62-8A91558A9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9931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365-A2A2-4953-AEB7-5894D94CF75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1DA219-13DD-4335-8F62-8A91558A9B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34838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EF90365-A2A2-4953-AEB7-5894D94CF75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1DA219-13DD-4335-8F62-8A91558A9B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57275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EF90365-A2A2-4953-AEB7-5894D94CF75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D1DA219-13DD-4335-8F62-8A91558A9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425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301123-E159-4842-9EEA-0005F8FBF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1406769"/>
            <a:ext cx="9068586" cy="2672862"/>
          </a:xfrm>
        </p:spPr>
        <p:txBody>
          <a:bodyPr>
            <a:normAutofit fontScale="90000"/>
          </a:bodyPr>
          <a:lstStyle/>
          <a:p>
            <a:r>
              <a:rPr lang="ru-RU" sz="4900" dirty="0"/>
              <a:t>Дидактическая игра </a:t>
            </a:r>
            <a:br>
              <a:rPr lang="ru-RU" sz="4900" dirty="0"/>
            </a:br>
            <a:r>
              <a:rPr lang="ru-RU" sz="4900" dirty="0"/>
              <a:t>«Лото Соцветия»</a:t>
            </a:r>
            <a:br>
              <a:rPr lang="ru-RU" sz="4900" dirty="0"/>
            </a:br>
            <a:r>
              <a:rPr lang="ru-RU" sz="3100" dirty="0"/>
              <a:t>Конкурс «Обучаюсь, играя»</a:t>
            </a:r>
            <a:r>
              <a:rPr lang="ru-RU" dirty="0"/>
              <a:t/>
            </a:r>
            <a:br>
              <a:rPr lang="ru-RU" dirty="0"/>
            </a:br>
            <a:r>
              <a:rPr lang="ru-RU" sz="3100" dirty="0"/>
              <a:t>Номинация  «Лучшая разработка дидактической игры по развитию изо-деятельности» 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EEEFAA5-CE17-435F-BC7F-C997AD988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48444"/>
            <a:ext cx="9070848" cy="1202788"/>
          </a:xfrm>
        </p:spPr>
        <p:txBody>
          <a:bodyPr>
            <a:normAutofit fontScale="70000" lnSpcReduction="20000"/>
          </a:bodyPr>
          <a:lstStyle/>
          <a:p>
            <a:r>
              <a:rPr lang="ru-RU" sz="2200" dirty="0" smtClean="0"/>
              <a:t>Муниципальное бюджетное дошкольное образовательное учреждение «Центр развития ребенка - Карагайский </a:t>
            </a:r>
            <a:r>
              <a:rPr lang="ru-RU" sz="2200" dirty="0"/>
              <a:t>детский сад №4»</a:t>
            </a:r>
          </a:p>
          <a:p>
            <a:r>
              <a:rPr lang="ru-RU" sz="2200" dirty="0"/>
              <a:t> структурное подразделение</a:t>
            </a:r>
          </a:p>
          <a:p>
            <a:r>
              <a:rPr lang="ru-RU" sz="2200" dirty="0"/>
              <a:t> по адресу ул. Марцинкевича д.1А </a:t>
            </a:r>
          </a:p>
          <a:p>
            <a:r>
              <a:rPr lang="ru-RU" sz="2200" dirty="0"/>
              <a:t>Карагайское МО</a:t>
            </a:r>
          </a:p>
          <a:p>
            <a:r>
              <a:rPr lang="ru-RU" sz="2200" dirty="0"/>
              <a:t>Воспитатель: Яковлева Ирина Анатольевна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409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D22F79-2378-471A-985B-385F2E301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642594"/>
            <a:ext cx="11774659" cy="137160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Игра предназначена для детей среднего дошкольного возраста.</a:t>
            </a:r>
            <a:br>
              <a:rPr lang="ru-RU" sz="3600" dirty="0"/>
            </a:br>
            <a:r>
              <a:rPr lang="ru-RU" sz="3600" dirty="0"/>
              <a:t>Игра представляет собой набор карточек с картинками, фишки основных цветов, образцы слияния цветов.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614DED63-4189-45BB-90C6-61C9E206BF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08234" y="3257540"/>
            <a:ext cx="3657137" cy="2742852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FA76342B-9153-4AD2-A063-865DCB3052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5731088" y="4642107"/>
            <a:ext cx="2429330" cy="182199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65F1A92B-E627-4043-A266-E7297BA6BA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8326629" y="3264110"/>
            <a:ext cx="3657137" cy="2742853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48ECCDF7-64BE-4754-AA1F-18D65081F6A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3814993" y="2687856"/>
            <a:ext cx="2313832" cy="173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975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7238F9-8D5F-4896-8DDD-D4978B454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/>
              <a:t>Цель игры: развитие </a:t>
            </a:r>
            <a:r>
              <a:rPr lang="ru-RU" sz="3600" dirty="0" smtClean="0"/>
              <a:t>познавательного интереса </a:t>
            </a:r>
            <a:r>
              <a:rPr lang="ru-RU" sz="3600" dirty="0"/>
              <a:t>к изобразительной деятельности.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CB290AD-E98A-4892-9125-E62B45A8D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Задачи:</a:t>
            </a:r>
          </a:p>
          <a:p>
            <a:r>
              <a:rPr lang="ru-RU" sz="2800" dirty="0"/>
              <a:t> Закрепить знания основных цветов</a:t>
            </a:r>
          </a:p>
          <a:p>
            <a:r>
              <a:rPr lang="ru-RU" sz="2800" dirty="0"/>
              <a:t>Дать представления детям о создании новых цветов путем смешивания основных</a:t>
            </a:r>
          </a:p>
          <a:p>
            <a:r>
              <a:rPr lang="ru-RU" sz="2800" dirty="0"/>
              <a:t>Развивать внимательность, усидчивость  и умение договариваться со сверстниками.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66475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AD9309-A158-4241-AF25-1FAEE9E76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39147"/>
            <a:ext cx="10058400" cy="844065"/>
          </a:xfrm>
        </p:spPr>
        <p:txBody>
          <a:bodyPr/>
          <a:lstStyle/>
          <a:p>
            <a:pPr algn="ctr"/>
            <a:r>
              <a:rPr lang="ru-RU" dirty="0"/>
              <a:t>Правила игры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A05515E-ACDF-4203-BA56-73C130C61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872198"/>
            <a:ext cx="5157787" cy="535351"/>
          </a:xfrm>
        </p:spPr>
        <p:txBody>
          <a:bodyPr/>
          <a:lstStyle/>
          <a:p>
            <a:r>
              <a:rPr lang="ru-RU" dirty="0"/>
              <a:t>1.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B574CC3-2BDB-4251-A21A-A771811F0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3218" y="1407549"/>
            <a:ext cx="5744357" cy="4782114"/>
          </a:xfrm>
        </p:spPr>
        <p:txBody>
          <a:bodyPr>
            <a:normAutofit/>
          </a:bodyPr>
          <a:lstStyle/>
          <a:p>
            <a:r>
              <a:rPr lang="ru-RU" sz="2000" dirty="0"/>
              <a:t>Всем играющим раздаются карточки с картинками. Ведущий показывает фишку основного цвета. Играющий с картинкой, при смешивании которой необходим данный цвет, забирает ее себе. Побеждает тот, кто быстрее соберет все цвета</a:t>
            </a:r>
            <a:r>
              <a:rPr lang="ru-RU" sz="1600" dirty="0"/>
              <a:t>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20C4B85-6844-4145-A32B-48ACC8221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872198"/>
            <a:ext cx="5183188" cy="535351"/>
          </a:xfrm>
        </p:spPr>
        <p:txBody>
          <a:bodyPr/>
          <a:lstStyle/>
          <a:p>
            <a:r>
              <a:rPr lang="ru-RU" dirty="0"/>
              <a:t>2.</a:t>
            </a: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xmlns="" id="{299464F5-4CAC-4661-901B-F76844C5C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407549"/>
            <a:ext cx="5183188" cy="4838385"/>
          </a:xfrm>
        </p:spPr>
        <p:txBody>
          <a:bodyPr>
            <a:normAutofit/>
          </a:bodyPr>
          <a:lstStyle/>
          <a:p>
            <a:r>
              <a:rPr lang="ru-RU" sz="2000" dirty="0"/>
              <a:t>Играющие выбирают себе карточки с картинками и карточки –образцы. Фишки основных цветов выложены на столе. Дети самостоятельно по команде подбирают себе фишки. Побеждает тот, кто быстрее и без ошибок заполнит все карточки.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323D7309-E14F-4541-AEED-ABA356B84B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1797200" y="4122222"/>
            <a:ext cx="2363846" cy="1772885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247C90A8-F305-490A-90FA-768ED8A1FB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532791" y="4122223"/>
            <a:ext cx="2363844" cy="1772883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385B1DF3-5E89-464F-A71D-26D3B3B3CE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8961746" y="4096386"/>
            <a:ext cx="2363846" cy="177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9770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77</TotalTime>
  <Words>161</Words>
  <Application>Microsoft Office PowerPoint</Application>
  <PresentationFormat>Произвольный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Савон</vt:lpstr>
      <vt:lpstr>Дидактическая игра  «Лото Соцветия» Конкурс «Обучаюсь, играя» Номинация  «Лучшая разработка дидактической игры по развитию изо-деятельности» </vt:lpstr>
      <vt:lpstr>Игра предназначена для детей среднего дошкольного возраста. Игра представляет собой набор карточек с картинками, фишки основных цветов, образцы слияния цветов.</vt:lpstr>
      <vt:lpstr>Цель игры: развитие познавательного интереса к изобразительной деятельности.</vt:lpstr>
      <vt:lpstr>Правила игры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 «Лото по цвету» Конкурс «Обучаюсь, играя» Номинация  «Лучшая разработка дидактической игры по развитию изо-деятельности» </dc:title>
  <dc:creator>yratiynov321@outlook.com</dc:creator>
  <cp:lastModifiedBy>Пользователь Windows</cp:lastModifiedBy>
  <cp:revision>10</cp:revision>
  <dcterms:created xsi:type="dcterms:W3CDTF">2021-05-10T13:34:35Z</dcterms:created>
  <dcterms:modified xsi:type="dcterms:W3CDTF">2021-05-11T04:53:23Z</dcterms:modified>
</cp:coreProperties>
</file>