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9" r:id="rId3"/>
    <p:sldId id="278" r:id="rId4"/>
    <p:sldId id="279" r:id="rId5"/>
    <p:sldId id="257" r:id="rId6"/>
    <p:sldId id="272" r:id="rId7"/>
    <p:sldId id="262" r:id="rId8"/>
    <p:sldId id="260" r:id="rId9"/>
    <p:sldId id="263" r:id="rId10"/>
    <p:sldId id="261" r:id="rId11"/>
    <p:sldId id="275" r:id="rId12"/>
    <p:sldId id="276" r:id="rId13"/>
    <p:sldId id="277" r:id="rId14"/>
    <p:sldId id="273" r:id="rId15"/>
    <p:sldId id="274" r:id="rId16"/>
    <p:sldId id="258" r:id="rId17"/>
    <p:sldId id="265" r:id="rId18"/>
    <p:sldId id="267" r:id="rId19"/>
    <p:sldId id="264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C449-356B-4BB6-BB56-E6201537739F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0F52-E2C5-4BC3-893F-84F738B59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8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677FA9-BF59-41B3-AAF6-B90E0257825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E51480-0EFC-439B-85B3-482B7CD6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643050"/>
            <a:ext cx="6929486" cy="3375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дополнительного образования в городе Кудымкаре. </a:t>
            </a:r>
            <a:br>
              <a:rPr lang="ru-RU" dirty="0" smtClean="0"/>
            </a:br>
            <a:r>
              <a:rPr lang="ru-RU" dirty="0" smtClean="0"/>
              <a:t>Перспективы реализации приоритетного проекта «Доступное дополнительное образование для детей»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Екатерина Александровна, </a:t>
            </a:r>
            <a:r>
              <a:rPr lang="ru-RU" dirty="0" err="1" smtClean="0"/>
              <a:t>Бражкина</a:t>
            </a:r>
            <a:r>
              <a:rPr lang="ru-RU" dirty="0" smtClean="0"/>
              <a:t> Татьяна </a:t>
            </a:r>
            <a:r>
              <a:rPr lang="ru-RU" dirty="0" err="1" smtClean="0"/>
              <a:t>Тадеушевна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		    Детско-юношеский центр</a:t>
            </a:r>
            <a:br>
              <a:rPr lang="ru-RU" dirty="0" smtClean="0"/>
            </a:br>
            <a:r>
              <a:rPr lang="ru-RU" dirty="0" smtClean="0"/>
              <a:t>				 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2815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«Народный танец»</a:t>
            </a:r>
          </a:p>
          <a:p>
            <a:r>
              <a:rPr lang="ru-RU" dirty="0" smtClean="0"/>
              <a:t> «Стилистика и </a:t>
            </a:r>
            <a:r>
              <a:rPr lang="ru-RU" dirty="0" err="1" smtClean="0"/>
              <a:t>спецрисование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Театр моды «Созвездие»</a:t>
            </a:r>
          </a:p>
          <a:p>
            <a:r>
              <a:rPr lang="ru-RU" dirty="0" smtClean="0"/>
              <a:t>Школа «Подиум»</a:t>
            </a:r>
          </a:p>
          <a:p>
            <a:r>
              <a:rPr lang="ru-RU" dirty="0" smtClean="0"/>
              <a:t>«Изостудия «Колорит»</a:t>
            </a:r>
          </a:p>
          <a:p>
            <a:r>
              <a:rPr lang="ru-RU" dirty="0" smtClean="0"/>
              <a:t>«Флористика»</a:t>
            </a:r>
          </a:p>
          <a:p>
            <a:r>
              <a:rPr lang="ru-RU" dirty="0" smtClean="0"/>
              <a:t>«Резьба по дереву»</a:t>
            </a:r>
          </a:p>
          <a:p>
            <a:r>
              <a:rPr lang="ru-RU" dirty="0" smtClean="0"/>
              <a:t>«Я и Компьютер»</a:t>
            </a:r>
          </a:p>
          <a:p>
            <a:r>
              <a:rPr lang="ru-RU" dirty="0" smtClean="0"/>
              <a:t>«Художественная роспись»</a:t>
            </a:r>
          </a:p>
          <a:p>
            <a:r>
              <a:rPr lang="ru-RU" dirty="0" smtClean="0"/>
              <a:t>«Художественная обработка бересты»</a:t>
            </a:r>
          </a:p>
          <a:p>
            <a:r>
              <a:rPr lang="ru-RU" dirty="0" smtClean="0"/>
              <a:t>«Юный кулинар»</a:t>
            </a:r>
          </a:p>
          <a:p>
            <a:r>
              <a:rPr lang="ru-RU" dirty="0" smtClean="0"/>
              <a:t>«Сувенирная лавка»</a:t>
            </a:r>
          </a:p>
          <a:p>
            <a:r>
              <a:rPr lang="ru-RU" dirty="0" smtClean="0"/>
              <a:t>«Шахматы»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Кукляндия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«Вокальный ансамбль»</a:t>
            </a:r>
          </a:p>
          <a:p>
            <a:r>
              <a:rPr lang="ru-RU" dirty="0" smtClean="0"/>
              <a:t>Клуб «Олимп»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1020 человек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430520"/>
          </a:xfrm>
        </p:spPr>
        <p:txBody>
          <a:bodyPr/>
          <a:lstStyle/>
          <a:p>
            <a:r>
              <a:rPr lang="ru-RU" dirty="0" smtClean="0"/>
              <a:t>    Объединения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359082"/>
          </a:xfrm>
        </p:spPr>
        <p:txBody>
          <a:bodyPr/>
          <a:lstStyle/>
          <a:p>
            <a:pPr algn="ctr"/>
            <a:r>
              <a:rPr lang="ru-RU" sz="1600" dirty="0" smtClean="0"/>
              <a:t>Количество занимающихся</a:t>
            </a:r>
            <a:endParaRPr lang="ru-RU" sz="1600" dirty="0"/>
          </a:p>
        </p:txBody>
      </p:sp>
      <p:pic>
        <p:nvPicPr>
          <p:cNvPr id="7" name="Picture 2" descr="G:\1\1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1339519" cy="12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altLang="ru-RU" sz="2500" b="1" dirty="0" smtClean="0">
                <a:solidFill>
                  <a:srgbClr val="C00000"/>
                </a:solidFill>
              </a:rPr>
              <a:t>Сохранение народных и культурных коми-пермяцких традиций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829576" cy="5188092"/>
          </a:xfrm>
        </p:spPr>
        <p:txBody>
          <a:bodyPr>
            <a:normAutofit/>
          </a:bodyPr>
          <a:lstStyle/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</a:rPr>
              <a:t>85 % </a:t>
            </a:r>
            <a:r>
              <a:rPr lang="ru-RU" altLang="ru-RU" sz="2200" b="1" dirty="0" err="1" smtClean="0">
                <a:solidFill>
                  <a:srgbClr val="002060"/>
                </a:solidFill>
              </a:rPr>
              <a:t>общеразвивающих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программ содержат этнокультурный региональный компонент, о</a:t>
            </a:r>
            <a:r>
              <a:rPr lang="ru-RU" sz="2200" b="1" dirty="0" smtClean="0">
                <a:solidFill>
                  <a:srgbClr val="002060"/>
                </a:solidFill>
              </a:rPr>
              <a:t>сновой 30 % программ дополнительного образования является коми-пермяцкая культура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00232" y="1357298"/>
            <a:ext cx="4286280" cy="15001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Этнокультурный компонент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26114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928934"/>
            <a:ext cx="25717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500306"/>
            <a:ext cx="2689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Коллекция «Бас</a:t>
            </a:r>
            <a:r>
              <a:rPr lang="en-US" altLang="ru-RU" b="1" dirty="0" smtClean="0">
                <a:solidFill>
                  <a:srgbClr val="FF0000"/>
                </a:solidFill>
              </a:rPr>
              <a:t>ö</a:t>
            </a:r>
            <a:r>
              <a:rPr lang="ru-RU" altLang="ru-RU" b="1" dirty="0" smtClean="0">
                <a:solidFill>
                  <a:srgbClr val="FF0000"/>
                </a:solidFill>
              </a:rPr>
              <a:t>к 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err="1" smtClean="0">
                <a:solidFill>
                  <a:srgbClr val="FF0000"/>
                </a:solidFill>
              </a:rPr>
              <a:t>нывка</a:t>
            </a:r>
            <a:r>
              <a:rPr lang="ru-RU" altLang="ru-RU" b="1" dirty="0" smtClean="0">
                <a:solidFill>
                  <a:srgbClr val="FF0000"/>
                </a:solidFill>
              </a:rPr>
              <a:t>» 			         Коллекция «Узоры 					               Пармы»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басэк нывка\Оригинал\Девочки готово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7926" b="16483"/>
          <a:stretch>
            <a:fillRect/>
          </a:stretch>
        </p:blipFill>
        <p:spPr bwMode="auto">
          <a:xfrm>
            <a:off x="214282" y="1357298"/>
            <a:ext cx="4261191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9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4098805" cy="279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1570\Desktop\фото участников  в Москву\IMG_11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2818015" cy="375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Директор\Desktop\К юбилею Центра\Фото кружков к фильму\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50447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Совещание 11.11.14\Новая папка\IMG_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14290"/>
            <a:ext cx="3472344" cy="332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работе центра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</a:t>
            </a:r>
            <a:r>
              <a:rPr lang="ru-RU" b="1" dirty="0" smtClean="0"/>
              <a:t>нновационный сетевой проект </a:t>
            </a:r>
            <a:r>
              <a:rPr lang="ru-RU" dirty="0" smtClean="0"/>
              <a:t>«Разработка новых подходов   в организации  работы с  детьми с ограниченными возможностями здоровья в  системе электронного обучения»</a:t>
            </a:r>
          </a:p>
          <a:p>
            <a:r>
              <a:rPr lang="ru-RU" b="1" dirty="0" smtClean="0"/>
              <a:t>Инновационный проект</a:t>
            </a:r>
            <a:r>
              <a:rPr lang="ru-RU" dirty="0" smtClean="0"/>
              <a:t> «Развитие художественно-творческой компетенции обучающихся в декоративно-прикладной деятельности средствами технологии ТРИЗ» (Теория решения изобретательских задач).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/>
          <a:lstStyle/>
          <a:p>
            <a:r>
              <a:rPr lang="ru-RU" dirty="0" smtClean="0"/>
              <a:t>Курсы повышения квалификации по теме: «</a:t>
            </a:r>
            <a:r>
              <a:rPr lang="ru-RU" b="1" dirty="0" err="1" smtClean="0"/>
              <a:t>Тьютор</a:t>
            </a:r>
            <a:r>
              <a:rPr lang="ru-RU" b="1" dirty="0" smtClean="0"/>
              <a:t> – </a:t>
            </a:r>
            <a:r>
              <a:rPr lang="ru-RU" b="1" dirty="0" err="1" smtClean="0"/>
              <a:t>андрогог</a:t>
            </a:r>
            <a:r>
              <a:rPr lang="ru-RU" b="1" dirty="0" smtClean="0"/>
              <a:t> в системе дополнительного образования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Совместно с «ИРО ПК» повышение квалификации «Организация дополнительного образования детей – инвалидов и детей с ограниченными возможностями здоровья» для педагогов дополнительного образования Пермского края.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71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Модель реализации приоритетного проекта «Доступное дополнительное образование </a:t>
            </a:r>
            <a:br>
              <a:rPr lang="ru-RU" dirty="0" smtClean="0"/>
            </a:br>
            <a:r>
              <a:rPr lang="ru-RU" dirty="0" smtClean="0"/>
              <a:t>для детей»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8"/>
            <a:ext cx="7467600" cy="19019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Школьники 7-18 лет</a:t>
            </a:r>
            <a:endParaRPr lang="ru-RU" dirty="0"/>
          </a:p>
        </p:txBody>
      </p:sp>
      <p:pic>
        <p:nvPicPr>
          <p:cNvPr id="4" name="Содержимое 3" descr="дети 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7467600" cy="28157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направленность</a:t>
            </a:r>
            <a:endParaRPr lang="ru-RU" dirty="0"/>
          </a:p>
        </p:txBody>
      </p:sp>
      <p:pic>
        <p:nvPicPr>
          <p:cNvPr id="7" name="Содержимое 6" descr="шахматы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2329101" cy="12858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00108"/>
            <a:ext cx="3657600" cy="500066"/>
          </a:xfrm>
        </p:spPr>
        <p:txBody>
          <a:bodyPr/>
          <a:lstStyle/>
          <a:p>
            <a:pPr algn="ctr"/>
            <a:r>
              <a:rPr lang="ru-RU" dirty="0" smtClean="0"/>
              <a:t>Спортивная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28670"/>
            <a:ext cx="3657600" cy="571504"/>
          </a:xfrm>
        </p:spPr>
        <p:txBody>
          <a:bodyPr/>
          <a:lstStyle/>
          <a:p>
            <a:pPr algn="ctr"/>
            <a:r>
              <a:rPr lang="ru-RU" dirty="0" smtClean="0"/>
              <a:t>Техническая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1742069" cy="18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1573140" cy="18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Documents and Settings\Admin\Рабочий стол\волейбол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072074"/>
            <a:ext cx="1857358" cy="149207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928802"/>
            <a:ext cx="151201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571612"/>
            <a:ext cx="1212601" cy="17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3571876"/>
            <a:ext cx="12980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857628"/>
            <a:ext cx="1216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5357826"/>
            <a:ext cx="19219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600" b="1" dirty="0" smtClean="0"/>
              <a:t>Группы спортивного оздоровления</a:t>
            </a:r>
          </a:p>
          <a:p>
            <a:r>
              <a:rPr lang="ru-RU" sz="2600" b="1" dirty="0" smtClean="0"/>
              <a:t>Группы начальной подготовки</a:t>
            </a:r>
          </a:p>
          <a:p>
            <a:r>
              <a:rPr lang="ru-RU" sz="1600" dirty="0" smtClean="0"/>
              <a:t>Учебно-тренировочные группы</a:t>
            </a:r>
          </a:p>
          <a:p>
            <a:r>
              <a:rPr lang="ru-RU" sz="1600" dirty="0" smtClean="0"/>
              <a:t>Группы спортивного совершенствования</a:t>
            </a:r>
          </a:p>
          <a:p>
            <a:r>
              <a:rPr lang="ru-RU" sz="1600" dirty="0" smtClean="0"/>
              <a:t>Высшего спортивного мастерства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347451" cy="289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3815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Индивидуальный предприниматель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Программа технической направленности</a:t>
            </a:r>
            <a:br>
              <a:rPr lang="ru-RU" sz="1800" dirty="0" smtClean="0"/>
            </a:br>
            <a:r>
              <a:rPr lang="ru-RU" b="1" dirty="0" err="1" smtClean="0"/>
              <a:t>МультСтудия</a:t>
            </a:r>
            <a:endParaRPr lang="ru-RU" b="1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638816" cy="36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Сертификат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00438"/>
            <a:ext cx="3657600" cy="2671762"/>
          </a:xfrm>
        </p:spPr>
        <p:txBody>
          <a:bodyPr/>
          <a:lstStyle/>
          <a:p>
            <a:r>
              <a:rPr lang="ru-RU" dirty="0" smtClean="0"/>
              <a:t>Учреждение дополнительного образования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3429000"/>
            <a:ext cx="3657600" cy="2743200"/>
          </a:xfrm>
        </p:spPr>
        <p:txBody>
          <a:bodyPr/>
          <a:lstStyle/>
          <a:p>
            <a:r>
              <a:rPr lang="ru-RU" dirty="0" smtClean="0"/>
              <a:t>Индивидуальный предприниматель </a:t>
            </a:r>
          </a:p>
          <a:p>
            <a:pPr algn="ctr">
              <a:buNone/>
            </a:pPr>
            <a:r>
              <a:rPr lang="ru-RU" sz="1600" dirty="0" smtClean="0"/>
              <a:t>(на базе образовательного учреждения)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39624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000" dirty="0" smtClean="0">
                <a:solidFill>
                  <a:srgbClr val="0070C0"/>
                </a:solidFill>
              </a:rPr>
              <a:t>Надеюсь, </a:t>
            </a:r>
          </a:p>
          <a:p>
            <a:pPr algn="ctr">
              <a:buNone/>
            </a:pPr>
            <a:r>
              <a:rPr lang="ru-RU" sz="5000" dirty="0" smtClean="0">
                <a:solidFill>
                  <a:srgbClr val="0070C0"/>
                </a:solidFill>
              </a:rPr>
              <a:t>всё получится!</a:t>
            </a:r>
            <a:endParaRPr lang="ru-RU" sz="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услуги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r>
              <a:rPr lang="ru-RU" sz="3600" dirty="0" smtClean="0"/>
              <a:t>Родители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r"/>
            <a:r>
              <a:rPr lang="ru-RU" sz="3600" dirty="0" smtClean="0"/>
              <a:t>ДООП</a:t>
            </a:r>
            <a:endParaRPr lang="ru-RU" sz="3600" dirty="0"/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627784" y="1417638"/>
            <a:ext cx="1563216" cy="208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70248" y="1417638"/>
            <a:ext cx="2606008" cy="1939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Идеи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Свободный выбор</a:t>
            </a:r>
          </a:p>
          <a:p>
            <a:r>
              <a:rPr lang="ru-RU" sz="3200" dirty="0" smtClean="0"/>
              <a:t>Интересы</a:t>
            </a:r>
          </a:p>
          <a:p>
            <a:r>
              <a:rPr lang="ru-RU" sz="3200" dirty="0" smtClean="0"/>
              <a:t>Потребности</a:t>
            </a:r>
          </a:p>
          <a:p>
            <a:r>
              <a:rPr lang="ru-RU" sz="3200" dirty="0" smtClean="0"/>
              <a:t>Способности</a:t>
            </a:r>
          </a:p>
          <a:p>
            <a:r>
              <a:rPr lang="ru-RU" sz="3200" dirty="0" smtClean="0"/>
              <a:t>Самореализация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642918"/>
          <a:ext cx="8143932" cy="552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376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спорт</a:t>
                      </a:r>
                      <a:endParaRPr lang="ru-RU" dirty="0"/>
                    </a:p>
                  </a:txBody>
                  <a:tcPr/>
                </a:tc>
              </a:tr>
              <a:tr h="17667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МАУ ДО «Детско-юношеский </a:t>
                      </a:r>
                    </a:p>
                    <a:p>
                      <a:pPr algn="ctr">
                        <a:buNone/>
                      </a:pPr>
                      <a:r>
                        <a:rPr lang="ru-RU" sz="1800" dirty="0" smtClean="0"/>
                        <a:t>центр «Радуга»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МБОУ ДО «</a:t>
                      </a:r>
                      <a:r>
                        <a:rPr lang="ru-RU" dirty="0" err="1" smtClean="0"/>
                        <a:t>Кудымкарская</a:t>
                      </a:r>
                      <a:r>
                        <a:rPr lang="ru-RU" dirty="0" smtClean="0"/>
                        <a:t> детская школа</a:t>
                      </a:r>
                      <a:r>
                        <a:rPr lang="ru-RU" baseline="0" dirty="0" smtClean="0"/>
                        <a:t> искусств»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ГБОУ ДО «Специализированная детско-юношеская спортивная школа олимпийского резерва имени Л.Д. </a:t>
                      </a:r>
                      <a:r>
                        <a:rPr lang="ru-RU" dirty="0" err="1" smtClean="0"/>
                        <a:t>Голева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1433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МАУ ДО</a:t>
                      </a:r>
                      <a:r>
                        <a:rPr lang="ru-RU" sz="1800" baseline="0" dirty="0" smtClean="0"/>
                        <a:t> «</a:t>
                      </a:r>
                      <a:r>
                        <a:rPr lang="ru-RU" sz="1800" dirty="0" smtClean="0"/>
                        <a:t>Детско-юношеская </a:t>
                      </a:r>
                    </a:p>
                    <a:p>
                      <a:pPr algn="ctr">
                        <a:buNone/>
                      </a:pPr>
                      <a:r>
                        <a:rPr lang="ru-RU" sz="1800" dirty="0" smtClean="0"/>
                        <a:t>спортивная школа»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КГБУ ДО «Детско-юношеская спортивная школа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Киокусинкай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отделение в г.Кудымкаре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КГАОУ ДО «СДЮСШОР «Старт»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в г.Кудымкаре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3657600" cy="5100654"/>
          </a:xfrm>
        </p:spPr>
        <p:txBody>
          <a:bodyPr>
            <a:normAutofit/>
          </a:bodyPr>
          <a:lstStyle/>
          <a:p>
            <a:pPr fontAlgn="t"/>
            <a:r>
              <a:rPr lang="ru-RU" b="1" dirty="0" smtClean="0"/>
              <a:t>МБОУ ДО «</a:t>
            </a:r>
            <a:r>
              <a:rPr lang="ru-RU" b="1" dirty="0" err="1" smtClean="0"/>
              <a:t>Кудымкарская</a:t>
            </a:r>
            <a:r>
              <a:rPr lang="ru-RU" b="1" dirty="0" smtClean="0"/>
              <a:t> детская школа искусств»</a:t>
            </a:r>
          </a:p>
          <a:p>
            <a:pPr fontAlgn="t"/>
            <a:r>
              <a:rPr lang="ru-RU" sz="1900" dirty="0" smtClean="0"/>
              <a:t>Фортепиано</a:t>
            </a:r>
          </a:p>
          <a:p>
            <a:pPr fontAlgn="t"/>
            <a:r>
              <a:rPr lang="ru-RU" sz="1900" dirty="0" smtClean="0"/>
              <a:t>Народные инструменты: баян, аккордеон, домра, балалайка, гитара</a:t>
            </a:r>
          </a:p>
          <a:p>
            <a:pPr fontAlgn="t"/>
            <a:r>
              <a:rPr lang="ru-RU" sz="1900" dirty="0" smtClean="0"/>
              <a:t>Хореография</a:t>
            </a:r>
          </a:p>
          <a:p>
            <a:pPr fontAlgn="t"/>
            <a:r>
              <a:rPr lang="ru-RU" sz="1900" dirty="0" smtClean="0"/>
              <a:t>Хоровое пение</a:t>
            </a:r>
          </a:p>
          <a:p>
            <a:pPr fontAlgn="t"/>
            <a:r>
              <a:rPr lang="ru-RU" sz="1900" dirty="0" smtClean="0"/>
              <a:t>ИЗО и ДПТ</a:t>
            </a:r>
          </a:p>
          <a:p>
            <a:pPr fontAlgn="t"/>
            <a:r>
              <a:rPr lang="ru-RU" sz="1900" dirty="0" smtClean="0"/>
              <a:t>Класс музыкально-эстетического воспитания </a:t>
            </a:r>
          </a:p>
          <a:p>
            <a:pPr fontAlgn="t"/>
            <a:r>
              <a:rPr lang="ru-RU" b="1" dirty="0" smtClean="0"/>
              <a:t>410 чел. </a:t>
            </a:r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928670"/>
            <a:ext cx="4016528" cy="5243530"/>
          </a:xfrm>
        </p:spPr>
        <p:txBody>
          <a:bodyPr>
            <a:normAutofit/>
          </a:bodyPr>
          <a:lstStyle/>
          <a:p>
            <a:pPr fontAlgn="t"/>
            <a:r>
              <a:rPr lang="ru-RU" b="1" dirty="0" smtClean="0"/>
              <a:t>ГБОУ ДО </a:t>
            </a:r>
            <a:r>
              <a:rPr lang="ru-RU" sz="2200" b="1" dirty="0" smtClean="0"/>
              <a:t>«Специализированная детско-юношеская спортивная школа олимпийского резерва имени Л.Д. </a:t>
            </a:r>
            <a:r>
              <a:rPr lang="ru-RU" sz="2200" b="1" dirty="0" err="1" smtClean="0"/>
              <a:t>Голева</a:t>
            </a:r>
            <a:r>
              <a:rPr lang="ru-RU" sz="2200" b="1" dirty="0" smtClean="0"/>
              <a:t>»</a:t>
            </a:r>
          </a:p>
          <a:p>
            <a:pPr fontAlgn="t"/>
            <a:r>
              <a:rPr lang="ru-RU" b="1" dirty="0" smtClean="0"/>
              <a:t>Самбо</a:t>
            </a:r>
          </a:p>
          <a:p>
            <a:pPr fontAlgn="t"/>
            <a:r>
              <a:rPr lang="ru-RU" b="1" dirty="0" smtClean="0"/>
              <a:t>Дзюдо</a:t>
            </a:r>
          </a:p>
          <a:p>
            <a:pPr fontAlgn="t"/>
            <a:endParaRPr lang="ru-RU" dirty="0" smtClean="0"/>
          </a:p>
          <a:p>
            <a:pPr fontAlgn="t"/>
            <a:r>
              <a:rPr lang="ru-RU" b="1" dirty="0" smtClean="0"/>
              <a:t>168 человек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Детско-юношеская спортивная школа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Легкая атлетика</a:t>
            </a:r>
          </a:p>
          <a:p>
            <a:r>
              <a:rPr lang="ru-RU" dirty="0" smtClean="0"/>
              <a:t>Тяжелая атлетика</a:t>
            </a:r>
          </a:p>
          <a:p>
            <a:r>
              <a:rPr lang="ru-RU" dirty="0" smtClean="0"/>
              <a:t>Футбол</a:t>
            </a:r>
          </a:p>
          <a:p>
            <a:r>
              <a:rPr lang="ru-RU" dirty="0" smtClean="0"/>
              <a:t>Волейбол</a:t>
            </a:r>
          </a:p>
          <a:p>
            <a:r>
              <a:rPr lang="ru-RU" dirty="0" smtClean="0"/>
              <a:t>Плавание</a:t>
            </a:r>
          </a:p>
          <a:p>
            <a:r>
              <a:rPr lang="ru-RU" dirty="0" smtClean="0"/>
              <a:t>Лыжные гонки</a:t>
            </a:r>
          </a:p>
          <a:p>
            <a:r>
              <a:rPr lang="ru-RU" dirty="0" smtClean="0"/>
              <a:t>Рукопашный бой</a:t>
            </a:r>
          </a:p>
          <a:p>
            <a:r>
              <a:rPr lang="ru-RU" dirty="0" smtClean="0"/>
              <a:t>Лыжное двоеборье</a:t>
            </a:r>
          </a:p>
          <a:p>
            <a:r>
              <a:rPr lang="ru-RU" dirty="0" smtClean="0"/>
              <a:t>Прыжки на лыжах с трамплина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550 воспитанников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500" dirty="0" smtClean="0"/>
              <a:t>Детско-юношеская спортивная школа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857652" cy="25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143272" cy="27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65509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8258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7542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4073281" cy="22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857628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765</TotalTime>
  <Words>403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Wingdings</vt:lpstr>
      <vt:lpstr>Wingdings 2</vt:lpstr>
      <vt:lpstr>Эркер</vt:lpstr>
      <vt:lpstr>Система дополнительного образования в городе Кудымкаре.  Перспективы реализации приоритетного проекта «Доступное дополнительное образование для детей» </vt:lpstr>
      <vt:lpstr>Дополнительное образование</vt:lpstr>
      <vt:lpstr>Образовательные услуги</vt:lpstr>
      <vt:lpstr>Идеи</vt:lpstr>
      <vt:lpstr>Презентация PowerPoint</vt:lpstr>
      <vt:lpstr>Презентация PowerPoint</vt:lpstr>
      <vt:lpstr>Детско-юношеская спортивная школа</vt:lpstr>
      <vt:lpstr> Детско-юношеская спортивная школа </vt:lpstr>
      <vt:lpstr>Презентация PowerPoint</vt:lpstr>
      <vt:lpstr>      Детско-юношеский центр      «Радуга»</vt:lpstr>
      <vt:lpstr>Сохранение народных и культурных коми-пермяцких традиций</vt:lpstr>
      <vt:lpstr>Коллекция «Басöк  нывка»             Коллекция «Узоры                     Пармы»</vt:lpstr>
      <vt:lpstr>Презентация PowerPoint</vt:lpstr>
      <vt:lpstr>Новое в работе центра</vt:lpstr>
      <vt:lpstr>Презентация PowerPoint</vt:lpstr>
      <vt:lpstr>Модель реализации приоритетного проекта «Доступное дополнительное образование  для детей»</vt:lpstr>
      <vt:lpstr>Школьники 7-18 лет</vt:lpstr>
      <vt:lpstr>направленность</vt:lpstr>
      <vt:lpstr>Презентация PowerPoint</vt:lpstr>
      <vt:lpstr>Индивидуальный предприниматель  Программа технической направленности МультСтудия</vt:lpstr>
      <vt:lpstr>Сертификат  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дополнительного образования в городе Кудымкаре.  Перспективы реализации приоритетного проекта «Доступное дополнительное образование для детей» </dc:title>
  <dc:creator>User</dc:creator>
  <cp:lastModifiedBy>admin</cp:lastModifiedBy>
  <cp:revision>81</cp:revision>
  <dcterms:created xsi:type="dcterms:W3CDTF">2017-09-04T07:37:18Z</dcterms:created>
  <dcterms:modified xsi:type="dcterms:W3CDTF">2017-09-07T10:10:26Z</dcterms:modified>
</cp:coreProperties>
</file>