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5" r:id="rId2"/>
    <p:sldId id="283" r:id="rId3"/>
    <p:sldId id="273" r:id="rId4"/>
    <p:sldId id="264" r:id="rId5"/>
    <p:sldId id="28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BFB9"/>
    <a:srgbClr val="A27E9E"/>
    <a:srgbClr val="835F7F"/>
    <a:srgbClr val="FE98F9"/>
    <a:srgbClr val="FD5DF5"/>
    <a:srgbClr val="2BF530"/>
    <a:srgbClr val="FF91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560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FED4-2D7B-4D1F-86B6-F8181FA6F12B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6C06823-E1E7-4A21-98C6-A22252298F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FED4-2D7B-4D1F-86B6-F8181FA6F12B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6823-E1E7-4A21-98C6-A22252298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FED4-2D7B-4D1F-86B6-F8181FA6F12B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6823-E1E7-4A21-98C6-A22252298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FED4-2D7B-4D1F-86B6-F8181FA6F12B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6823-E1E7-4A21-98C6-A22252298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FED4-2D7B-4D1F-86B6-F8181FA6F12B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6823-E1E7-4A21-98C6-A22252298F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FED4-2D7B-4D1F-86B6-F8181FA6F12B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6823-E1E7-4A21-98C6-A22252298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FED4-2D7B-4D1F-86B6-F8181FA6F12B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6823-E1E7-4A21-98C6-A22252298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FED4-2D7B-4D1F-86B6-F8181FA6F12B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6823-E1E7-4A21-98C6-A22252298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FED4-2D7B-4D1F-86B6-F8181FA6F12B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6823-E1E7-4A21-98C6-A22252298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FED4-2D7B-4D1F-86B6-F8181FA6F12B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6823-E1E7-4A21-98C6-A22252298F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EFED4-2D7B-4D1F-86B6-F8181FA6F12B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C06823-E1E7-4A21-98C6-A22252298F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FBEFED4-2D7B-4D1F-86B6-F8181FA6F12B}" type="datetimeFigureOut">
              <a:rPr lang="ru-RU" smtClean="0"/>
              <a:pPr/>
              <a:t>10.05.2021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6C06823-E1E7-4A21-98C6-A22252298FE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Номинация «Лучшая разработка дидактической игры</a:t>
            </a:r>
          </a:p>
          <a:p>
            <a:r>
              <a:rPr lang="ru-RU" dirty="0"/>
              <a:t>по формированию основ безопасного </a:t>
            </a:r>
            <a:r>
              <a:rPr lang="ru-RU" dirty="0" smtClean="0"/>
              <a:t>поведения» 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200" dirty="0"/>
              <a:t>Веб-квест «Азбука безопасности на дороге</a:t>
            </a:r>
            <a:r>
              <a:rPr lang="ru-RU" sz="3200" dirty="0" smtClean="0"/>
              <a:t>»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52361" y="6463208"/>
            <a:ext cx="7457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/>
              <a:t>2021 г.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04441" y="116632"/>
            <a:ext cx="687992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/>
              <a:t>Управление образования администрации муниципального образования «Пермский муниципальный район»</a:t>
            </a:r>
            <a:br>
              <a:rPr lang="ru-RU" sz="1600" dirty="0"/>
            </a:br>
            <a:r>
              <a:rPr lang="ru-RU" sz="1600" dirty="0"/>
              <a:t>Муниципальное автономное дошкольное образовательное учреждение «Кондратовский детский сад «Ладошки»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9721"/>
            <a:ext cx="896937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3975" y="116632"/>
            <a:ext cx="1470025" cy="129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4598078" y="5447820"/>
            <a:ext cx="41503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/>
              <a:t>Шаляпина Марина Алексеевна, воспитатель</a:t>
            </a:r>
          </a:p>
        </p:txBody>
      </p:sp>
    </p:spTree>
    <p:extLst>
      <p:ext uri="{BB962C8B-B14F-4D97-AF65-F5344CB8AC3E}">
        <p14:creationId xmlns:p14="http://schemas.microsoft.com/office/powerpoint/2010/main" val="1055023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98542" y="692696"/>
            <a:ext cx="8400665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старших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дошкольников навыков безопасного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дорогах города и в общественном транспорте по средствам информационно-коммуникативных технологий.</a:t>
            </a:r>
          </a:p>
          <a:p>
            <a:pPr algn="just"/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457200" indent="-457200" algn="just"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условия для формирования навыков у старших дошкольников безопасного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на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дорогах города 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общественном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транспорте.</a:t>
            </a:r>
          </a:p>
          <a:p>
            <a:pPr marL="457200" indent="-457200" algn="just"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Закрепить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детей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 правилах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поведения на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дорогах города и в общественном транспорте, о значениях сигнала светофора, об элементах дороги (проезжая часть, пешеходный переход, тротуар и др.), о дорожных знаках.</a:t>
            </a:r>
          </a:p>
          <a:p>
            <a:pPr marL="457200" indent="-457200" algn="just"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психические процессы (внимание, память, речь, восприятие, мышление, воображение), познавательный интерес.</a:t>
            </a:r>
          </a:p>
          <a:p>
            <a:pPr marL="457200" indent="-457200" algn="just">
              <a:buAutoNum type="arabicPeriod"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Воспитывать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доброжелательное отношение друг к другу в процессе совместной игровой деятельности.</a:t>
            </a:r>
          </a:p>
          <a:p>
            <a:pPr algn="just"/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4698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20688"/>
            <a:ext cx="6840760" cy="706090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Краткая аннотация</a:t>
            </a:r>
            <a:endParaRPr lang="ru-RU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251520" y="1531597"/>
            <a:ext cx="86409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1325"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Веб-квест «Азбука  безопасности на дороге» - это интерактивная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(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алее Игра) создана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платформе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Google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Сайты, с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применением игр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разработанных в онлайн-сервисе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Learningapps.org. В Игре использованы серии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мультфильмов «Уроки тётушки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Совы: Азбука безопасности на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дороге».</a:t>
            </a:r>
          </a:p>
          <a:p>
            <a:pPr indent="441325"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помощью данной Игры у детей сформируются навыки безопасного поведения на дорогах города и в общественном транспорте.</a:t>
            </a:r>
          </a:p>
          <a:p>
            <a:pPr indent="441325"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закрепят знания о правилах поведения на дорогах города и в общественном транспорте, о значениях сигнала светофора, об элементах дороги (проезжая часть, пешеходный переход, тротуар и др.), о дорожных знаках.</a:t>
            </a:r>
          </a:p>
          <a:p>
            <a:pPr indent="441325"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развивает у детей психические процессы (внимание, память, речь, восприятие, мышление, воображение), познавательный интерес.</a:t>
            </a:r>
          </a:p>
          <a:p>
            <a:pPr indent="441325"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Воспитывает доброжелательное отношение друг к другу в процессе совместной игровой деятельности.</a:t>
            </a:r>
          </a:p>
          <a:p>
            <a:pPr indent="441325"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ориентирована на дошкольников 6-7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лет, использовать её можно как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группой детей, так и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индивидуально, в образовательной, внеурочной или досуговой деятельности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детских дошкольных учреждениях, а также в домашних условиях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41325" algn="just"/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может быть использована воспитателями дошкольных учреждений, родителями, гувернёрами  и т.д.</a:t>
            </a:r>
          </a:p>
          <a:p>
            <a:pPr indent="441325" algn="just"/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требованиями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СанПина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Игра длится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минут в середине имеется физкультминутка.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991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1520" y="332656"/>
            <a:ext cx="8640960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41325" algn="just"/>
            <a:r>
              <a:rPr lang="ru-RU" sz="2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Оборудование: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компьютер, планшет, телефон, SMART доска, выход в интернет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41325" algn="just"/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Правила: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Игре могут принимать участие как один игрок, так и несколько игроков.</a:t>
            </a:r>
          </a:p>
          <a:p>
            <a:pPr indent="441325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того чтобы начать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Игру нужно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пройти по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ссылке.</a:t>
            </a:r>
          </a:p>
          <a:p>
            <a:pPr indent="441325" algn="just"/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Ход игры: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еред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вами открывается главная страница, на которой участника будут встречать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персонажи обучающих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мультфильмов «Уроки тётушки Совы: Азбука безопасности на дороге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indent="441325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Герои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протяжении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всей Игры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будут сопровождать участника, предлагая ему выполнить различные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интерактивные задания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1325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Игре пять остановок:</a:t>
            </a:r>
          </a:p>
          <a:p>
            <a:pPr indent="441325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остановка «Общественный транспорт»;</a:t>
            </a:r>
          </a:p>
          <a:p>
            <a:pPr indent="441325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остановка «Пешеходные переходы»;</a:t>
            </a:r>
          </a:p>
          <a:p>
            <a:pPr indent="441325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остановка «Перекрёстки»;</a:t>
            </a:r>
          </a:p>
          <a:p>
            <a:pPr indent="441325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остановка «Дорога и знаки»;</a:t>
            </a:r>
          </a:p>
          <a:p>
            <a:pPr indent="441325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 остановка «Конечная»</a:t>
            </a:r>
          </a:p>
          <a:p>
            <a:pPr indent="441325"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выполнения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интерактивных заданий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участнику необходимо вернуться обратно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остановку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выполнив команду «назад» в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браузере.</a:t>
            </a:r>
          </a:p>
          <a:p>
            <a:pPr indent="441325" algn="just"/>
            <a:r>
              <a:rPr lang="ru-RU" sz="20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выигрыша: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Игры будут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выполнены успешно участник может скачать себе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сертификат,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нажав на кнопку «Скачай свой сертификат».</a:t>
            </a:r>
          </a:p>
        </p:txBody>
      </p:sp>
    </p:spTree>
    <p:extLst>
      <p:ext uri="{BB962C8B-B14F-4D97-AF65-F5344CB8AC3E}">
        <p14:creationId xmlns:p14="http://schemas.microsoft.com/office/powerpoint/2010/main" val="85533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по реализации игры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327025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Веб-квест «Азбука безопасности на дороге» –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прекрасное средство мотивации к самостоятельной поисковой и исследовательской деятельности. Правильно организованный квест способен повысить мотивацию к изучаемому предмету, интеллектуальному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досугу.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83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3868</TotalTime>
  <Words>540</Words>
  <Application>Microsoft Office PowerPoint</Application>
  <PresentationFormat>Экран (4:3)</PresentationFormat>
  <Paragraphs>37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Аптека</vt:lpstr>
      <vt:lpstr> Веб-квест «Азбука безопасности на дороге»</vt:lpstr>
      <vt:lpstr>Презентация PowerPoint</vt:lpstr>
      <vt:lpstr>Краткая аннотация</vt:lpstr>
      <vt:lpstr>Презентация PowerPoint</vt:lpstr>
      <vt:lpstr>Методические рекомендации по реализации игры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 нас начинается будущее: детские проекты как средство развития технического творчества</dc:title>
  <dc:creator>HP</dc:creator>
  <cp:lastModifiedBy>HP</cp:lastModifiedBy>
  <cp:revision>225</cp:revision>
  <dcterms:created xsi:type="dcterms:W3CDTF">2020-01-15T16:11:33Z</dcterms:created>
  <dcterms:modified xsi:type="dcterms:W3CDTF">2021-05-10T13:39:39Z</dcterms:modified>
</cp:coreProperties>
</file>