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8" r:id="rId2"/>
    <p:sldId id="260" r:id="rId3"/>
    <p:sldId id="289" r:id="rId4"/>
    <p:sldId id="290" r:id="rId5"/>
    <p:sldId id="292" r:id="rId6"/>
    <p:sldId id="291" r:id="rId7"/>
    <p:sldId id="273" r:id="rId8"/>
    <p:sldId id="29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9FF"/>
    <a:srgbClr val="E7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8810" autoAdjust="0"/>
  </p:normalViewPr>
  <p:slideViewPr>
    <p:cSldViewPr>
      <p:cViewPr varScale="1">
        <p:scale>
          <a:sx n="66" d="100"/>
          <a:sy n="66" d="100"/>
        </p:scale>
        <p:origin x="8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402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47B4-F5E9-4270-9033-D4F1B3E1417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52B1-D26F-499F-8290-0388AFB26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47B4-F5E9-4270-9033-D4F1B3E1417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52B1-D26F-499F-8290-0388AFB26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47B4-F5E9-4270-9033-D4F1B3E1417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52B1-D26F-499F-8290-0388AFB26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47B4-F5E9-4270-9033-D4F1B3E1417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52B1-D26F-499F-8290-0388AFB26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47B4-F5E9-4270-9033-D4F1B3E1417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52B1-D26F-499F-8290-0388AFB26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47B4-F5E9-4270-9033-D4F1B3E1417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52B1-D26F-499F-8290-0388AFB26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47B4-F5E9-4270-9033-D4F1B3E1417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52B1-D26F-499F-8290-0388AFB26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47B4-F5E9-4270-9033-D4F1B3E1417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52B1-D26F-499F-8290-0388AFB26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47B4-F5E9-4270-9033-D4F1B3E1417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52B1-D26F-499F-8290-0388AFB26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47B4-F5E9-4270-9033-D4F1B3E1417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52B1-D26F-499F-8290-0388AFB26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47B4-F5E9-4270-9033-D4F1B3E1417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052B1-D26F-499F-8290-0388AFB26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1">
                <a:lumMod val="50000"/>
                <a:alpha val="91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147B4-F5E9-4270-9033-D4F1B3E14178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052B1-D26F-499F-8290-0388AFB26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88640"/>
            <a:ext cx="5256584" cy="136815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Муниципальное </a:t>
            </a:r>
            <a:r>
              <a:rPr lang="ru-RU" sz="2000" b="1" dirty="0">
                <a:solidFill>
                  <a:schemeClr val="bg1"/>
                </a:solidFill>
              </a:rPr>
              <a:t>бюджетное дошкольное образовательное учреждение «Детский сад «Радуга» Октябрьского муниципального района Пермского края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8668" y="2636912"/>
            <a:ext cx="5961050" cy="3001888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Номинация «Лучшая разработка дидактической игры для детей </a:t>
            </a:r>
            <a:r>
              <a:rPr lang="ru-RU" sz="8000" b="1" dirty="0" err="1" smtClean="0">
                <a:solidFill>
                  <a:srgbClr val="C00000"/>
                </a:solidFill>
              </a:rPr>
              <a:t>билингвов</a:t>
            </a:r>
            <a:endParaRPr lang="ru-RU" sz="8000" b="1" dirty="0" smtClean="0">
              <a:solidFill>
                <a:srgbClr val="C00000"/>
              </a:solidFill>
            </a:endParaRPr>
          </a:p>
          <a:p>
            <a:r>
              <a:rPr lang="ru-RU" sz="8000" b="1" dirty="0" smtClean="0">
                <a:solidFill>
                  <a:srgbClr val="C00000"/>
                </a:solidFill>
              </a:rPr>
              <a:t>Игра </a:t>
            </a:r>
            <a:r>
              <a:rPr lang="ru-RU" sz="8000" b="1" dirty="0">
                <a:solidFill>
                  <a:srgbClr val="C00000"/>
                </a:solidFill>
              </a:rPr>
              <a:t>«Где спряталась игра?»  / «</a:t>
            </a:r>
            <a:r>
              <a:rPr lang="ru-RU" sz="8000" b="1" dirty="0" err="1">
                <a:solidFill>
                  <a:srgbClr val="C00000"/>
                </a:solidFill>
              </a:rPr>
              <a:t>Уен</a:t>
            </a:r>
            <a:r>
              <a:rPr lang="ru-RU" sz="8000" b="1" dirty="0">
                <a:solidFill>
                  <a:srgbClr val="C00000"/>
                </a:solidFill>
              </a:rPr>
              <a:t> </a:t>
            </a:r>
            <a:r>
              <a:rPr lang="ru-RU" sz="8000" b="1" dirty="0" err="1">
                <a:solidFill>
                  <a:srgbClr val="C00000"/>
                </a:solidFill>
              </a:rPr>
              <a:t>кайда</a:t>
            </a:r>
            <a:r>
              <a:rPr lang="ru-RU" sz="8000" b="1" dirty="0">
                <a:solidFill>
                  <a:srgbClr val="C00000"/>
                </a:solidFill>
              </a:rPr>
              <a:t> </a:t>
            </a:r>
            <a:r>
              <a:rPr lang="ru-RU" sz="8000" b="1" dirty="0" err="1">
                <a:solidFill>
                  <a:srgbClr val="C00000"/>
                </a:solidFill>
              </a:rPr>
              <a:t>качты</a:t>
            </a:r>
            <a:r>
              <a:rPr lang="ru-RU" sz="8000" b="1" dirty="0">
                <a:solidFill>
                  <a:srgbClr val="C00000"/>
                </a:solidFill>
              </a:rPr>
              <a:t>?»</a:t>
            </a:r>
            <a:endParaRPr lang="ru-RU" sz="8000" b="1" dirty="0" smtClean="0">
              <a:solidFill>
                <a:srgbClr val="C00000"/>
              </a:solidFill>
            </a:endParaRPr>
          </a:p>
          <a:p>
            <a:endParaRPr lang="ru-RU" sz="8000" b="1" dirty="0">
              <a:solidFill>
                <a:srgbClr val="C00000"/>
              </a:solidFill>
            </a:endParaRPr>
          </a:p>
          <a:p>
            <a:pPr algn="r"/>
            <a:endParaRPr lang="ru-RU" sz="3800" b="1" dirty="0" smtClean="0">
              <a:solidFill>
                <a:srgbClr val="C00000"/>
              </a:solidFill>
            </a:endParaRPr>
          </a:p>
          <a:p>
            <a:pPr algn="r"/>
            <a:endParaRPr lang="ru-RU" sz="5000" b="1" dirty="0" smtClean="0">
              <a:solidFill>
                <a:srgbClr val="C00000"/>
              </a:solidFill>
            </a:endParaRPr>
          </a:p>
          <a:p>
            <a:pPr algn="r"/>
            <a:endParaRPr lang="ru-RU" sz="5000" b="1" dirty="0" smtClean="0">
              <a:solidFill>
                <a:srgbClr val="C00000"/>
              </a:solidFill>
            </a:endParaRPr>
          </a:p>
          <a:p>
            <a:pPr algn="r"/>
            <a:r>
              <a:rPr lang="ru-RU" sz="5000" b="1" dirty="0" smtClean="0">
                <a:solidFill>
                  <a:srgbClr val="C00000"/>
                </a:solidFill>
              </a:rPr>
              <a:t>воспитатель</a:t>
            </a:r>
            <a:endParaRPr lang="ru-RU" sz="5000" b="1" dirty="0">
              <a:solidFill>
                <a:srgbClr val="C00000"/>
              </a:solidFill>
            </a:endParaRPr>
          </a:p>
          <a:p>
            <a:pPr algn="r"/>
            <a:r>
              <a:rPr lang="ru-RU" sz="5000" b="1" dirty="0" err="1">
                <a:solidFill>
                  <a:srgbClr val="C00000"/>
                </a:solidFill>
              </a:rPr>
              <a:t>Садикова</a:t>
            </a:r>
            <a:r>
              <a:rPr lang="ru-RU" sz="5000" b="1" dirty="0">
                <a:solidFill>
                  <a:srgbClr val="C00000"/>
                </a:solidFill>
              </a:rPr>
              <a:t> Римма </a:t>
            </a:r>
            <a:r>
              <a:rPr lang="ru-RU" sz="5000" b="1" dirty="0" err="1">
                <a:solidFill>
                  <a:srgbClr val="C00000"/>
                </a:solidFill>
              </a:rPr>
              <a:t>Мулгимовна</a:t>
            </a:r>
            <a:endParaRPr lang="ru-RU" sz="5000" b="1" dirty="0">
              <a:solidFill>
                <a:srgbClr val="C00000"/>
              </a:solidFill>
            </a:endParaRPr>
          </a:p>
          <a:p>
            <a:pPr algn="r"/>
            <a:endParaRPr lang="ru-RU" sz="3800" b="1" dirty="0" smtClean="0">
              <a:solidFill>
                <a:srgbClr val="C00000"/>
              </a:solidFill>
            </a:endParaRPr>
          </a:p>
          <a:p>
            <a:pPr algn="r"/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4" r="66616"/>
          <a:stretch/>
        </p:blipFill>
        <p:spPr bwMode="auto">
          <a:xfrm>
            <a:off x="0" y="-68474"/>
            <a:ext cx="2968668" cy="692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b="1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		Народ существует,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             пока существует язык</a:t>
            </a:r>
          </a:p>
          <a:p>
            <a:pPr>
              <a:buNone/>
            </a:pPr>
            <a:endParaRPr lang="ru-RU" sz="3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Users\User\Desktop\садик\ПОДГОТОВИТ гр\татарыи рус презентациии\картинки татрск\398641_narodnyi-kostum-ta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43" y="2176957"/>
            <a:ext cx="3744714" cy="420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Аннотация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8312472" cy="549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ФГОС </a:t>
            </a:r>
            <a:r>
              <a:rPr lang="ru-RU" dirty="0">
                <a:solidFill>
                  <a:srgbClr val="002060"/>
                </a:solidFill>
              </a:rPr>
              <a:t>рассматривает учет регионального компонента, как необходимое условие вариативности дошкольного образования. Включая национально-региональный компонент в детском саду, мы тем самым помогаем </a:t>
            </a:r>
            <a:r>
              <a:rPr lang="ru-RU" dirty="0" smtClean="0">
                <a:solidFill>
                  <a:srgbClr val="002060"/>
                </a:solidFill>
              </a:rPr>
              <a:t>детям, в том числе детям билингвам, </a:t>
            </a:r>
            <a:r>
              <a:rPr lang="ru-RU" dirty="0">
                <a:solidFill>
                  <a:srgbClr val="002060"/>
                </a:solidFill>
              </a:rPr>
              <a:t>ощутить и осознать свою принадлежность к малой Родине, к своему дому, к народным традициям, учим воспринимать всю полноту ближайшего окружения, усваивать общечеловеческие и национальные ценности в духовном, материальном и морально-эстетическом плане. </a:t>
            </a:r>
            <a:r>
              <a:rPr lang="ru-RU" dirty="0" smtClean="0">
                <a:solidFill>
                  <a:srgbClr val="002060"/>
                </a:solidFill>
              </a:rPr>
              <a:t>Концептуальная </a:t>
            </a:r>
            <a:r>
              <a:rPr lang="ru-RU" dirty="0">
                <a:solidFill>
                  <a:srgbClr val="002060"/>
                </a:solidFill>
              </a:rPr>
              <a:t>основа: </a:t>
            </a:r>
            <a:r>
              <a:rPr lang="ru-RU" dirty="0" smtClean="0">
                <a:solidFill>
                  <a:srgbClr val="002060"/>
                </a:solidFill>
              </a:rPr>
              <a:t>организуя </a:t>
            </a:r>
            <a:r>
              <a:rPr lang="ru-RU" dirty="0">
                <a:solidFill>
                  <a:srgbClr val="002060"/>
                </a:solidFill>
              </a:rPr>
              <a:t>работу по данному направлению, </a:t>
            </a:r>
            <a:r>
              <a:rPr lang="ru-RU" dirty="0" smtClean="0">
                <a:solidFill>
                  <a:srgbClr val="002060"/>
                </a:solidFill>
              </a:rPr>
              <a:t>использовали </a:t>
            </a:r>
            <a:r>
              <a:rPr lang="ru-RU" dirty="0">
                <a:solidFill>
                  <a:srgbClr val="002060"/>
                </a:solidFill>
              </a:rPr>
              <a:t>концептуальные положения </a:t>
            </a:r>
            <a:r>
              <a:rPr lang="ru-RU" dirty="0" err="1">
                <a:solidFill>
                  <a:srgbClr val="002060"/>
                </a:solidFill>
              </a:rPr>
              <a:t>Т.Ф.Бабыниной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Давлекамовой</a:t>
            </a:r>
            <a:r>
              <a:rPr lang="ru-RU" dirty="0">
                <a:solidFill>
                  <a:srgbClr val="002060"/>
                </a:solidFill>
              </a:rPr>
              <a:t> Г.В. о роли национальной культуры в воспитании детей, идеи  </a:t>
            </a:r>
            <a:r>
              <a:rPr lang="ru-RU" dirty="0" err="1">
                <a:solidFill>
                  <a:srgbClr val="002060"/>
                </a:solidFill>
              </a:rPr>
              <a:t>К.Д.Ушинского</a:t>
            </a:r>
            <a:r>
              <a:rPr lang="ru-RU" dirty="0">
                <a:solidFill>
                  <a:srgbClr val="002060"/>
                </a:solidFill>
              </a:rPr>
              <a:t>,  К. </a:t>
            </a:r>
            <a:r>
              <a:rPr lang="ru-RU" dirty="0" err="1">
                <a:solidFill>
                  <a:srgbClr val="002060"/>
                </a:solidFill>
              </a:rPr>
              <a:t>Насыри</a:t>
            </a:r>
            <a:r>
              <a:rPr lang="ru-RU" dirty="0">
                <a:solidFill>
                  <a:srgbClr val="002060"/>
                </a:solidFill>
              </a:rPr>
              <a:t>  о народности в воспитании и т.д. </a:t>
            </a:r>
          </a:p>
          <a:p>
            <a:r>
              <a:rPr lang="ru-RU" b="1" dirty="0">
                <a:solidFill>
                  <a:srgbClr val="002060"/>
                </a:solidFill>
              </a:rPr>
              <a:t>Актуальность: </a:t>
            </a:r>
            <a:r>
              <a:rPr lang="ru-RU" dirty="0">
                <a:solidFill>
                  <a:srgbClr val="002060"/>
                </a:solidFill>
              </a:rPr>
              <a:t>национальный состав детского сада и группы, составляет более 80% татары, также в группе есть дети билингвы. </a:t>
            </a:r>
          </a:p>
          <a:p>
            <a:r>
              <a:rPr lang="ru-RU" dirty="0">
                <a:solidFill>
                  <a:srgbClr val="002060"/>
                </a:solidFill>
              </a:rPr>
              <a:t>      Развитие речи не только на русском языке, </a:t>
            </a:r>
            <a:r>
              <a:rPr lang="ru-RU" dirty="0" smtClean="0">
                <a:solidFill>
                  <a:srgbClr val="002060"/>
                </a:solidFill>
              </a:rPr>
              <a:t>но и овладение </a:t>
            </a:r>
            <a:r>
              <a:rPr lang="ru-RU" dirty="0">
                <a:solidFill>
                  <a:srgbClr val="002060"/>
                </a:solidFill>
              </a:rPr>
              <a:t>богатством родного языка составляет важные элементы формирования личности, </a:t>
            </a:r>
            <a:r>
              <a:rPr lang="ru-RU" dirty="0" smtClean="0">
                <a:solidFill>
                  <a:srgbClr val="002060"/>
                </a:solidFill>
              </a:rPr>
              <a:t> ценностей татарской народной </a:t>
            </a:r>
            <a:r>
              <a:rPr lang="ru-RU" dirty="0">
                <a:solidFill>
                  <a:srgbClr val="002060"/>
                </a:solidFill>
              </a:rPr>
              <a:t>культуры. Создание языковой среды – одно из условий успешного овладения детьми разговорной русской речи. Положительные результаты создания языковой среды в </a:t>
            </a:r>
            <a:r>
              <a:rPr lang="ru-RU" dirty="0" smtClean="0">
                <a:solidFill>
                  <a:srgbClr val="002060"/>
                </a:solidFill>
              </a:rPr>
              <a:t>ДОУ: развитие </a:t>
            </a:r>
            <a:r>
              <a:rPr lang="ru-RU" dirty="0">
                <a:solidFill>
                  <a:srgbClr val="002060"/>
                </a:solidFill>
              </a:rPr>
              <a:t>коммуникативных функций детей, в том числе, умения </a:t>
            </a:r>
            <a:r>
              <a:rPr lang="ru-RU" smtClean="0">
                <a:solidFill>
                  <a:srgbClr val="002060"/>
                </a:solidFill>
              </a:rPr>
              <a:t>общаться, обогащение словаря.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08720"/>
            <a:ext cx="83632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Цель: </a:t>
            </a:r>
            <a:r>
              <a:rPr lang="ru-RU" dirty="0">
                <a:solidFill>
                  <a:srgbClr val="002060"/>
                </a:solidFill>
              </a:rPr>
              <a:t>формирование у детей представлений о культуре татарского народа через </a:t>
            </a:r>
            <a:r>
              <a:rPr lang="ru-RU" dirty="0" smtClean="0">
                <a:solidFill>
                  <a:srgbClr val="002060"/>
                </a:solidFill>
              </a:rPr>
              <a:t>игровую деятельность.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Задачи: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1. Обогащать представления детей о головных уборах и одежде татарского народа.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2. Развивать познавательный интерес детей к национальной одежде, </a:t>
            </a:r>
            <a:r>
              <a:rPr lang="ru-RU" dirty="0" smtClean="0">
                <a:solidFill>
                  <a:srgbClr val="002060"/>
                </a:solidFill>
              </a:rPr>
              <a:t>к народным играм.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3. Активизировать речь детей в народных играх с тюбетейкой на русском и татарском языке.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4. Обогащать словарь детей  на русском и татарском языке.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5. Развивать память, внимание, речь детей.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6. Воспитывать умение взаимодействовать в играх, делать выбор и договариваться в игре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2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rgbClr val="002060"/>
                </a:solidFill>
              </a:rPr>
              <a:t>Пояснительная записка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002060"/>
                </a:solidFill>
              </a:rPr>
              <a:t>В красочной коробке, с татарским орнаментом, лежат разные предметы и карточки с заданиями. Дети выбирают карточки и выполняют игровые задания с тюбетейкой, с </a:t>
            </a:r>
            <a:r>
              <a:rPr lang="ru-RU" sz="3000" dirty="0" smtClean="0">
                <a:solidFill>
                  <a:srgbClr val="002060"/>
                </a:solidFill>
              </a:rPr>
              <a:t>карточками и т.д.</a:t>
            </a:r>
            <a:endParaRPr lang="ru-RU" sz="3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000" dirty="0">
                <a:solidFill>
                  <a:srgbClr val="002060"/>
                </a:solidFill>
              </a:rPr>
              <a:t>Карточки с играми и игровыми заданиями, вырезаются и приклеиваются на обратную сторону кругов с татарским орнаментом.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Игры проводятся в совместной деятельности, в самостоятельной деятельности. Народные игры, игровые задания, могут варьироваться, манятся по желанию детей. Любая игра прячется в красочной коробке: в красивой картинке, с описанием, схемой или предметом для игр.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002060"/>
                </a:solidFill>
              </a:rPr>
              <a:t>Оборудование к игре: </a:t>
            </a:r>
            <a:r>
              <a:rPr lang="ru-RU" sz="3000" dirty="0">
                <a:solidFill>
                  <a:srgbClr val="002060"/>
                </a:solidFill>
              </a:rPr>
              <a:t>круги-карточки с заданиями, коробка, тюбетейка.</a:t>
            </a:r>
          </a:p>
          <a:p>
            <a:pPr marL="0" indent="0">
              <a:buNone/>
            </a:pPr>
            <a:endParaRPr lang="ru-RU" sz="30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86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9864"/>
            <a:ext cx="8229600" cy="907773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Варианты игры: 1 ВАРИАНТ (ТЮБЕТЕЙКА)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64904"/>
            <a:ext cx="5338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1.Татарская </a:t>
            </a:r>
            <a:r>
              <a:rPr lang="ru-RU" sz="2000" dirty="0">
                <a:solidFill>
                  <a:srgbClr val="002060"/>
                </a:solidFill>
              </a:rPr>
              <a:t>народная игра «Тюбетейка» (</a:t>
            </a:r>
            <a:r>
              <a:rPr lang="ru-RU" sz="2000" dirty="0" err="1">
                <a:solidFill>
                  <a:srgbClr val="002060"/>
                </a:solidFill>
              </a:rPr>
              <a:t>Түбәтәй</a:t>
            </a:r>
            <a:r>
              <a:rPr lang="ru-RU" sz="2000" dirty="0">
                <a:solidFill>
                  <a:srgbClr val="002060"/>
                </a:solidFill>
              </a:rPr>
              <a:t>).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2</a:t>
            </a:r>
            <a:r>
              <a:rPr lang="ru-RU" sz="2000" dirty="0" smtClean="0">
                <a:solidFill>
                  <a:srgbClr val="002060"/>
                </a:solidFill>
              </a:rPr>
              <a:t>.«</a:t>
            </a:r>
            <a:r>
              <a:rPr lang="ru-RU" sz="2000" dirty="0">
                <a:solidFill>
                  <a:srgbClr val="002060"/>
                </a:solidFill>
              </a:rPr>
              <a:t>Одень тюбетейку». "</a:t>
            </a:r>
            <a:r>
              <a:rPr lang="ru-RU" sz="2000" dirty="0" err="1">
                <a:solidFill>
                  <a:srgbClr val="002060"/>
                </a:solidFill>
              </a:rPr>
              <a:t>Кидерү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түбәтәй</a:t>
            </a:r>
            <a:r>
              <a:rPr lang="ru-RU" sz="2000" dirty="0">
                <a:solidFill>
                  <a:srgbClr val="002060"/>
                </a:solidFill>
              </a:rPr>
              <a:t>".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3</a:t>
            </a:r>
            <a:r>
              <a:rPr lang="ru-RU" sz="2000" dirty="0" smtClean="0">
                <a:solidFill>
                  <a:srgbClr val="002060"/>
                </a:solidFill>
              </a:rPr>
              <a:t>.«</a:t>
            </a:r>
            <a:r>
              <a:rPr lang="ru-RU" sz="2000" dirty="0">
                <a:solidFill>
                  <a:srgbClr val="002060"/>
                </a:solidFill>
              </a:rPr>
              <a:t>Туп-туп-тубэтэй»</a:t>
            </a:r>
          </a:p>
          <a:p>
            <a:r>
              <a:rPr lang="ru-RU" sz="2000" dirty="0">
                <a:solidFill>
                  <a:srgbClr val="002060"/>
                </a:solidFill>
              </a:rPr>
              <a:t>4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r>
              <a:rPr lang="ru-RU" sz="2000" dirty="0">
                <a:solidFill>
                  <a:srgbClr val="002060"/>
                </a:solidFill>
              </a:rPr>
              <a:t>Хороводная игра  «Передай тюбетейку».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5</a:t>
            </a:r>
            <a:r>
              <a:rPr lang="ru-RU" sz="2000" dirty="0" smtClean="0">
                <a:solidFill>
                  <a:srgbClr val="002060"/>
                </a:solidFill>
              </a:rPr>
              <a:t>. «Угадай</a:t>
            </a:r>
            <a:r>
              <a:rPr lang="ru-RU" sz="2000" dirty="0">
                <a:solidFill>
                  <a:srgbClr val="002060"/>
                </a:solidFill>
              </a:rPr>
              <a:t>, что под тюбетейкой».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6. Игровое </a:t>
            </a:r>
            <a:r>
              <a:rPr lang="ru-RU" sz="2000" dirty="0">
                <a:solidFill>
                  <a:srgbClr val="002060"/>
                </a:solidFill>
              </a:rPr>
              <a:t>задание:</a:t>
            </a:r>
          </a:p>
          <a:p>
            <a:r>
              <a:rPr lang="ru-RU" sz="2000" dirty="0">
                <a:solidFill>
                  <a:srgbClr val="002060"/>
                </a:solidFill>
              </a:rPr>
              <a:t>«Раскрась маркером узоры на тюбетейке».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7. Игровое </a:t>
            </a:r>
            <a:r>
              <a:rPr lang="ru-RU" sz="2000" dirty="0">
                <a:solidFill>
                  <a:srgbClr val="002060"/>
                </a:solidFill>
              </a:rPr>
              <a:t>задание «Собери узор в круге</a:t>
            </a:r>
            <a:r>
              <a:rPr lang="ru-RU" sz="2000" dirty="0" smtClean="0">
                <a:solidFill>
                  <a:srgbClr val="002060"/>
                </a:solidFill>
              </a:rPr>
              <a:t>».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928" y="2025077"/>
            <a:ext cx="2749534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31224" cy="7969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2 ВАРИАНТ «НАЙДИ И НАЗОВИ» (парные картинки) - Приложение 3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46042"/>
            <a:ext cx="3816424" cy="28623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341" y="2246042"/>
            <a:ext cx="2480384" cy="3529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591" r="13025"/>
          <a:stretch/>
        </p:blipFill>
        <p:spPr>
          <a:xfrm>
            <a:off x="858416" y="3114329"/>
            <a:ext cx="2129408" cy="33163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573016"/>
            <a:ext cx="4122346" cy="30936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636" y="842013"/>
            <a:ext cx="4340728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49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503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Bookman Old Style</vt:lpstr>
      <vt:lpstr>Calibri</vt:lpstr>
      <vt:lpstr>Тема Office</vt:lpstr>
      <vt:lpstr>   Муниципальное бюджетное дошкольное образовательное учреждение «Детский сад «Радуга» Октябрьского муниципального района Пермского края </vt:lpstr>
      <vt:lpstr>Презентация PowerPoint</vt:lpstr>
      <vt:lpstr>Аннотация</vt:lpstr>
      <vt:lpstr>Презентация PowerPoint</vt:lpstr>
      <vt:lpstr>Презентация PowerPoint</vt:lpstr>
      <vt:lpstr>Варианты игры: 1 ВАРИАНТ (ТЮБЕТЕЙКА) </vt:lpstr>
      <vt:lpstr>2 ВАРИАНТ «НАЙДИ И НАЗОВИ» (парные картинки) - Приложение 3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</dc:creator>
  <cp:lastModifiedBy>pc</cp:lastModifiedBy>
  <cp:revision>40</cp:revision>
  <dcterms:created xsi:type="dcterms:W3CDTF">2018-09-29T08:22:34Z</dcterms:created>
  <dcterms:modified xsi:type="dcterms:W3CDTF">2021-05-11T20:00:47Z</dcterms:modified>
</cp:coreProperties>
</file>