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3C85B-4EDB-4F6C-BB85-A0013F0368E9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7196-5CDE-4FB4-882B-2BFF8D38C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06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27196-5CDE-4FB4-882B-2BFF8D38CE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6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4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9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5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1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77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5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7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04F0-CDE2-4BD1-B8E9-BE79BA7B0EAF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61F9-26D0-46A6-B887-563145443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3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9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60790" y="1700808"/>
            <a:ext cx="6967594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Дидактическая игра </a:t>
            </a:r>
          </a:p>
          <a:p>
            <a:pPr algn="ctr">
              <a:lnSpc>
                <a:spcPct val="150000"/>
              </a:lnSpc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детей 2-3 лет</a:t>
            </a:r>
          </a:p>
          <a:p>
            <a:pPr algn="ctr">
              <a:lnSpc>
                <a:spcPct val="150000"/>
              </a:lnSpc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«Озорные пальчики»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 образовательное учреждение «Солнышко»</a:t>
            </a:r>
          </a:p>
          <a:p>
            <a:pPr algn="ctr"/>
            <a:r>
              <a:rPr lang="ru-RU" dirty="0" err="1" smtClean="0"/>
              <a:t>Красновишерский</a:t>
            </a:r>
            <a:r>
              <a:rPr lang="ru-RU" dirty="0" smtClean="0"/>
              <a:t> городской округ, Пермский край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39086" y="4247123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В номинации «Лучшая разработка дидактической игры для детей раннего возраста»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5485" y="5282920"/>
            <a:ext cx="5383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Автор  Пестова Людмила Ивановна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6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kurspresent.ru/assets/images/resources/868/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6" y="-20604"/>
            <a:ext cx="9165526" cy="687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04664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Аннотация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дошкольного детства является временем интенсивного сенсорного развития детей, от уровня которого зависит успешное умственное, физическое, эстетическое воспитание детей.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развития детей первых лет жизни осуществляется развитие сенсорных способностей. Полноценное развитие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сенсорики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только в процессе сенсорного воспитания, когда у детей формируются эталонные представления о цвете, величине, форме, о признаках и свойствах разных предметов и материалов, их нахождение в пространстве и др., развиваются все виды восприятия, тем самым образовывается основа для развития умственной деятельности.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эффективности образовательной работы, сенсорного воспитания и обучения большое значение имеет использование дидактических игр.  Дидактические игры остаются эффективным средством сенсорного воспитания и обучения.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kurspresent.ru/assets/images/resources/868/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6" y="-20604"/>
            <a:ext cx="9165526" cy="687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60647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задача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группировать предметы по цвету.</a:t>
            </a:r>
          </a:p>
          <a:p>
            <a:pPr>
              <a:lnSpc>
                <a:spcPct val="150000"/>
              </a:lnSpc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 задача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 умение различать цвета, логическое мышление, мелкую моторику рук, стимулировать речь детей.</a:t>
            </a:r>
          </a:p>
          <a:p>
            <a:pPr>
              <a:lnSpc>
                <a:spcPct val="150000"/>
              </a:lnSpc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задача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внимательность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отзывчивость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стремление помочь Кукле Тани.</a:t>
            </a:r>
          </a:p>
          <a:p>
            <a:pPr>
              <a:lnSpc>
                <a:spcPct val="150000"/>
              </a:lnSpc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задача: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 кукле Тани.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предназначена для детей 2-3 лет.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kurspresent.ru/assets/images/resources/868/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6" y="-20604"/>
            <a:ext cx="9165526" cy="687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993" y="0"/>
            <a:ext cx="89644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r>
              <a:rPr lang="ru-RU" sz="1400" b="1" dirty="0" smtClean="0"/>
              <a:t>Ход игры: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предлагается помочь кукле Тани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Давай, найдем   башмачок, такого же цвета, как у куклы Тани. Какого он цвета? Найди ленточку такого же цвета. Что у нас бывает желтого цвета? (солнышко, колобок и др.)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•найди башмачки соответствующего цвета (например, синего) надеть башмачки на пальчики и прошагать, пробежать  по   дорожке (ленточке) такого же цвета, что и башмачки. Шагая по дорожке, можно выучить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Например: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Маленькая ножка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Бежала по дорожке,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Маленькая пяточка,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пяточке заплаточка.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Большие ноги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Шли по дороге: То-о-п, то-о-п, то-о-п. То-о-п, то-о-п, то-о-п.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ножки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Бежали по дорожке: Топ-топ-топ-топ-топ! Топ-топ-топ-топ-топ!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Маленькие ножки,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ножки! За водой ходили. Маленькие ножки.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домой спешили. Маленькие ножки. Дома танцевали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ножки,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Ой, как танцевали, Маленькие ножки!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Можно  использовать  тактильные дорожки из пуговиц (прошагать, пробежать, попрыгать)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Можно одеть разные башмачки на пальчики ребенка.  Красные башмачки поздоровались «Привет, привет», тоже самое сделать с башмачками других цветов (желтые, зеленые, сильные)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•Затем можно предложить выложить все зеленые  башмачки на зеленой  ленточке.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•Выложить башмачок желтого цвета, потом синего, желтого, синего. Попросить ребенка  повторить последовательность.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Кукла Таня, башмачки разного цвета (красные, синие, зеленые, желтые) и ленточки такого же цвета.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научились различать цвета. В процессе игры у детей развивается логическое мышление, связная речь и мелкая моторика рук.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497</Words>
  <Application>Microsoft Office PowerPoint</Application>
  <PresentationFormat>Экран (4:3)</PresentationFormat>
  <Paragraphs>47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2021-04-27T15:45:37Z</dcterms:created>
  <dcterms:modified xsi:type="dcterms:W3CDTF">2021-04-27T18:01:49Z</dcterms:modified>
</cp:coreProperties>
</file>