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64" r:id="rId5"/>
    <p:sldId id="268" r:id="rId6"/>
    <p:sldId id="266" r:id="rId7"/>
    <p:sldId id="269" r:id="rId8"/>
    <p:sldId id="260" r:id="rId9"/>
    <p:sldId id="267" r:id="rId10"/>
    <p:sldId id="259" r:id="rId11"/>
    <p:sldId id="270" r:id="rId12"/>
    <p:sldId id="261" r:id="rId13"/>
    <p:sldId id="271" r:id="rId14"/>
    <p:sldId id="273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6600"/>
    <a:srgbClr val="66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04013-3A95-4EDA-9119-63CA7D03C48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7562670-59D2-4557-9D5E-1DE9DA579B2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3F09B9-98D4-4098-AC57-F25C81796149}" type="parTrans" cxnId="{2297F1C6-18B4-426F-92EB-577AB45F4CA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A7956-CEC6-4651-9445-A9DDADBD36E4}" type="sibTrans" cxnId="{2297F1C6-18B4-426F-92EB-577AB45F4CA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6AFB15-82DE-4E2A-AB34-418329543751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Экзаменационная  работа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B77996-9618-4C56-BA18-35C9D152BC15}" type="parTrans" cxnId="{74F1268D-7427-49A3-83EC-2267817FB73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507DDD-5F9B-416B-9FED-C7CF5C6769EC}" type="sibTrans" cxnId="{74F1268D-7427-49A3-83EC-2267817FB73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F101A-5C17-4BAD-B3BA-B31B8853A0B8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Сопроводительная документация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35C1A8-2F54-4FD5-9468-D87F3F0612A1}" type="parTrans" cxnId="{2012FA5A-A0F0-4928-A309-3C57BC9DE1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2D889A-D042-4344-8B5C-C96CA5198317}" type="sibTrans" cxnId="{2012FA5A-A0F0-4928-A309-3C57BC9DE13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021D2E-5B22-4720-AC3C-1EED36B3D7EB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Варианты, единые по структуре и содержанию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9B8FA0-F948-4F0E-95A2-975FCDD747F7}" type="parTrans" cxnId="{16FDEC77-BA85-4B2F-B03F-B57293A6FBB7}">
      <dgm:prSet/>
      <dgm:spPr/>
      <dgm:t>
        <a:bodyPr/>
        <a:lstStyle/>
        <a:p>
          <a:endParaRPr lang="ru-RU"/>
        </a:p>
      </dgm:t>
    </dgm:pt>
    <dgm:pt modelId="{7435CEC9-3881-43B3-91D0-AE961A82D7B7}" type="sibTrans" cxnId="{16FDEC77-BA85-4B2F-B03F-B57293A6FBB7}">
      <dgm:prSet/>
      <dgm:spPr/>
      <dgm:t>
        <a:bodyPr/>
        <a:lstStyle/>
        <a:p>
          <a:endParaRPr lang="ru-RU"/>
        </a:p>
      </dgm:t>
    </dgm:pt>
    <dgm:pt modelId="{08697876-76E1-46E4-9613-831D4B5A4902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Кодификатор</a:t>
          </a:r>
        </a:p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Спецификация</a:t>
          </a:r>
        </a:p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Демоверсия КИМ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E002D1-A3A4-4C66-ADB8-387813FC5BE3}" type="parTrans" cxnId="{E073E432-D791-44FF-AD88-8D96DEEB83DF}">
      <dgm:prSet/>
      <dgm:spPr/>
      <dgm:t>
        <a:bodyPr/>
        <a:lstStyle/>
        <a:p>
          <a:endParaRPr lang="ru-RU"/>
        </a:p>
      </dgm:t>
    </dgm:pt>
    <dgm:pt modelId="{7B9A512A-5764-4F04-9127-ECF5B6ABB273}" type="sibTrans" cxnId="{E073E432-D791-44FF-AD88-8D96DEEB83DF}">
      <dgm:prSet/>
      <dgm:spPr/>
      <dgm:t>
        <a:bodyPr/>
        <a:lstStyle/>
        <a:p>
          <a:endParaRPr lang="ru-RU"/>
        </a:p>
      </dgm:t>
    </dgm:pt>
    <dgm:pt modelId="{16BE905A-88E2-4C93-8689-B0626CA0B7ED}" type="pres">
      <dgm:prSet presAssocID="{B2B04013-3A95-4EDA-9119-63CA7D03C4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248B43-09D1-4302-B022-A3607BD693EC}" type="pres">
      <dgm:prSet presAssocID="{C7562670-59D2-4557-9D5E-1DE9DA579B2C}" presName="hierRoot1" presStyleCnt="0">
        <dgm:presLayoutVars>
          <dgm:hierBranch val="init"/>
        </dgm:presLayoutVars>
      </dgm:prSet>
      <dgm:spPr/>
    </dgm:pt>
    <dgm:pt modelId="{6A57B422-7140-4523-A446-3AB3217BAA3A}" type="pres">
      <dgm:prSet presAssocID="{C7562670-59D2-4557-9D5E-1DE9DA579B2C}" presName="rootComposite1" presStyleCnt="0"/>
      <dgm:spPr/>
    </dgm:pt>
    <dgm:pt modelId="{E3075498-6FB8-4C76-AC20-5D3264F1F889}" type="pres">
      <dgm:prSet presAssocID="{C7562670-59D2-4557-9D5E-1DE9DA579B2C}" presName="rootText1" presStyleLbl="node0" presStyleIdx="0" presStyleCnt="1" custScaleX="124087" custScaleY="6927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F3E4692-53B7-467D-9BB3-674CB9D58F09}" type="pres">
      <dgm:prSet presAssocID="{C7562670-59D2-4557-9D5E-1DE9DA579B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AD6920D-B273-4FF9-8765-1252E4E05BBF}" type="pres">
      <dgm:prSet presAssocID="{C7562670-59D2-4557-9D5E-1DE9DA579B2C}" presName="hierChild2" presStyleCnt="0"/>
      <dgm:spPr/>
    </dgm:pt>
    <dgm:pt modelId="{649C2993-3768-46BF-8529-E4BE1F8F1E0C}" type="pres">
      <dgm:prSet presAssocID="{47B77996-9618-4C56-BA18-35C9D152BC1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03854A5-E7E3-4DB6-AB47-8FD302D36897}" type="pres">
      <dgm:prSet presAssocID="{486AFB15-82DE-4E2A-AB34-418329543751}" presName="hierRoot2" presStyleCnt="0">
        <dgm:presLayoutVars>
          <dgm:hierBranch val="init"/>
        </dgm:presLayoutVars>
      </dgm:prSet>
      <dgm:spPr/>
    </dgm:pt>
    <dgm:pt modelId="{7A4EC52B-92C9-4899-81D2-5208079C84EA}" type="pres">
      <dgm:prSet presAssocID="{486AFB15-82DE-4E2A-AB34-418329543751}" presName="rootComposite" presStyleCnt="0"/>
      <dgm:spPr/>
    </dgm:pt>
    <dgm:pt modelId="{466AB8F4-D5A0-42E2-808C-C1D3CE659AF0}" type="pres">
      <dgm:prSet presAssocID="{486AFB15-82DE-4E2A-AB34-418329543751}" presName="rootText" presStyleLbl="node2" presStyleIdx="0" presStyleCnt="2" custScaleX="1127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D884102-972F-4853-9271-560525B146AA}" type="pres">
      <dgm:prSet presAssocID="{486AFB15-82DE-4E2A-AB34-418329543751}" presName="rootConnector" presStyleLbl="node2" presStyleIdx="0" presStyleCnt="2"/>
      <dgm:spPr/>
      <dgm:t>
        <a:bodyPr/>
        <a:lstStyle/>
        <a:p>
          <a:endParaRPr lang="ru-RU"/>
        </a:p>
      </dgm:t>
    </dgm:pt>
    <dgm:pt modelId="{02E3CA6E-4485-49BB-9B55-8504968DCD6F}" type="pres">
      <dgm:prSet presAssocID="{486AFB15-82DE-4E2A-AB34-418329543751}" presName="hierChild4" presStyleCnt="0"/>
      <dgm:spPr/>
    </dgm:pt>
    <dgm:pt modelId="{F67FB62E-C8B2-4C30-99B6-4405AD035141}" type="pres">
      <dgm:prSet presAssocID="{819B8FA0-F948-4F0E-95A2-975FCDD747F7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C6A4DB5-2B84-4A77-8CA1-4B83A9812098}" type="pres">
      <dgm:prSet presAssocID="{4B021D2E-5B22-4720-AC3C-1EED36B3D7EB}" presName="hierRoot2" presStyleCnt="0">
        <dgm:presLayoutVars>
          <dgm:hierBranch val="init"/>
        </dgm:presLayoutVars>
      </dgm:prSet>
      <dgm:spPr/>
    </dgm:pt>
    <dgm:pt modelId="{81AFDA03-0A4C-4BBF-81BB-CF3A6EBD5539}" type="pres">
      <dgm:prSet presAssocID="{4B021D2E-5B22-4720-AC3C-1EED36B3D7EB}" presName="rootComposite" presStyleCnt="0"/>
      <dgm:spPr/>
    </dgm:pt>
    <dgm:pt modelId="{FA7AC19F-E4B0-4341-AD1F-E290EFC739CE}" type="pres">
      <dgm:prSet presAssocID="{4B021D2E-5B22-4720-AC3C-1EED36B3D7EB}" presName="rootText" presStyleLbl="node3" presStyleIdx="0" presStyleCnt="2" custLinFactNeighborY="-848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0993935-CAAB-4F7C-8239-005DB4791C51}" type="pres">
      <dgm:prSet presAssocID="{4B021D2E-5B22-4720-AC3C-1EED36B3D7EB}" presName="rootConnector" presStyleLbl="node3" presStyleIdx="0" presStyleCnt="2"/>
      <dgm:spPr/>
      <dgm:t>
        <a:bodyPr/>
        <a:lstStyle/>
        <a:p>
          <a:endParaRPr lang="ru-RU"/>
        </a:p>
      </dgm:t>
    </dgm:pt>
    <dgm:pt modelId="{3B99768A-E1D5-4E03-B351-55D9DBD554CE}" type="pres">
      <dgm:prSet presAssocID="{4B021D2E-5B22-4720-AC3C-1EED36B3D7EB}" presName="hierChild4" presStyleCnt="0"/>
      <dgm:spPr/>
    </dgm:pt>
    <dgm:pt modelId="{523AE6C1-F735-4E0C-B674-68F81D1AECA6}" type="pres">
      <dgm:prSet presAssocID="{4B021D2E-5B22-4720-AC3C-1EED36B3D7EB}" presName="hierChild5" presStyleCnt="0"/>
      <dgm:spPr/>
    </dgm:pt>
    <dgm:pt modelId="{2A982343-205D-4B70-A070-405E3EBA788D}" type="pres">
      <dgm:prSet presAssocID="{486AFB15-82DE-4E2A-AB34-418329543751}" presName="hierChild5" presStyleCnt="0"/>
      <dgm:spPr/>
    </dgm:pt>
    <dgm:pt modelId="{0B0F22E8-E63D-42E0-A20A-AF33641F279B}" type="pres">
      <dgm:prSet presAssocID="{AA35C1A8-2F54-4FD5-9468-D87F3F0612A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A18FF0B-D6A2-4DD8-AA7A-5938C353416C}" type="pres">
      <dgm:prSet presAssocID="{637F101A-5C17-4BAD-B3BA-B31B8853A0B8}" presName="hierRoot2" presStyleCnt="0">
        <dgm:presLayoutVars>
          <dgm:hierBranch val="init"/>
        </dgm:presLayoutVars>
      </dgm:prSet>
      <dgm:spPr/>
    </dgm:pt>
    <dgm:pt modelId="{B0CF2B97-218A-47A2-803C-30997575EBF1}" type="pres">
      <dgm:prSet presAssocID="{637F101A-5C17-4BAD-B3BA-B31B8853A0B8}" presName="rootComposite" presStyleCnt="0"/>
      <dgm:spPr/>
    </dgm:pt>
    <dgm:pt modelId="{E2D12A04-5364-404F-B587-51444A4CAE67}" type="pres">
      <dgm:prSet presAssocID="{637F101A-5C17-4BAD-B3BA-B31B8853A0B8}" presName="rootText" presStyleLbl="node2" presStyleIdx="1" presStyleCnt="2" custScaleX="1127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36533BF-6B86-48B2-A857-5EE29CB8ED0B}" type="pres">
      <dgm:prSet presAssocID="{637F101A-5C17-4BAD-B3BA-B31B8853A0B8}" presName="rootConnector" presStyleLbl="node2" presStyleIdx="1" presStyleCnt="2"/>
      <dgm:spPr/>
      <dgm:t>
        <a:bodyPr/>
        <a:lstStyle/>
        <a:p>
          <a:endParaRPr lang="ru-RU"/>
        </a:p>
      </dgm:t>
    </dgm:pt>
    <dgm:pt modelId="{ECC2AB67-6DD4-49BC-B0B0-2E81065447F8}" type="pres">
      <dgm:prSet presAssocID="{637F101A-5C17-4BAD-B3BA-B31B8853A0B8}" presName="hierChild4" presStyleCnt="0"/>
      <dgm:spPr/>
    </dgm:pt>
    <dgm:pt modelId="{772D133D-F02A-49DC-8220-239C2BA2FC2A}" type="pres">
      <dgm:prSet presAssocID="{23E002D1-A3A4-4C66-ADB8-387813FC5BE3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9C866A2-1D98-428D-9F11-141A8B8531E2}" type="pres">
      <dgm:prSet presAssocID="{08697876-76E1-46E4-9613-831D4B5A4902}" presName="hierRoot2" presStyleCnt="0">
        <dgm:presLayoutVars>
          <dgm:hierBranch val="init"/>
        </dgm:presLayoutVars>
      </dgm:prSet>
      <dgm:spPr/>
    </dgm:pt>
    <dgm:pt modelId="{C9E073E4-E4CA-44A0-84FB-0CEA87E880F6}" type="pres">
      <dgm:prSet presAssocID="{08697876-76E1-46E4-9613-831D4B5A4902}" presName="rootComposite" presStyleCnt="0"/>
      <dgm:spPr/>
    </dgm:pt>
    <dgm:pt modelId="{91D5B537-A92B-413E-869A-55B8BB4F1E30}" type="pres">
      <dgm:prSet presAssocID="{08697876-76E1-46E4-9613-831D4B5A4902}" presName="rootText" presStyleLbl="node3" presStyleIdx="1" presStyleCnt="2" custLinFactNeighborY="-848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52FD304-6B4A-44FB-9253-99BC25D44D11}" type="pres">
      <dgm:prSet presAssocID="{08697876-76E1-46E4-9613-831D4B5A4902}" presName="rootConnector" presStyleLbl="node3" presStyleIdx="1" presStyleCnt="2"/>
      <dgm:spPr/>
      <dgm:t>
        <a:bodyPr/>
        <a:lstStyle/>
        <a:p>
          <a:endParaRPr lang="ru-RU"/>
        </a:p>
      </dgm:t>
    </dgm:pt>
    <dgm:pt modelId="{53A49620-481E-49A7-B22D-6A45501B4096}" type="pres">
      <dgm:prSet presAssocID="{08697876-76E1-46E4-9613-831D4B5A4902}" presName="hierChild4" presStyleCnt="0"/>
      <dgm:spPr/>
    </dgm:pt>
    <dgm:pt modelId="{27D7D7EA-0F39-44C1-941C-53F62E545E34}" type="pres">
      <dgm:prSet presAssocID="{08697876-76E1-46E4-9613-831D4B5A4902}" presName="hierChild5" presStyleCnt="0"/>
      <dgm:spPr/>
    </dgm:pt>
    <dgm:pt modelId="{E0832EAE-FAB3-47C9-BEB9-640E2C594BD8}" type="pres">
      <dgm:prSet presAssocID="{637F101A-5C17-4BAD-B3BA-B31B8853A0B8}" presName="hierChild5" presStyleCnt="0"/>
      <dgm:spPr/>
    </dgm:pt>
    <dgm:pt modelId="{36A773E2-FC97-44E4-8C70-546D7553212F}" type="pres">
      <dgm:prSet presAssocID="{C7562670-59D2-4557-9D5E-1DE9DA579B2C}" presName="hierChild3" presStyleCnt="0"/>
      <dgm:spPr/>
    </dgm:pt>
  </dgm:ptLst>
  <dgm:cxnLst>
    <dgm:cxn modelId="{CE694E91-7335-4F2B-9B22-4851BE135663}" type="presOf" srcId="{4B021D2E-5B22-4720-AC3C-1EED36B3D7EB}" destId="{90993935-CAAB-4F7C-8239-005DB4791C51}" srcOrd="1" destOrd="0" presId="urn:microsoft.com/office/officeart/2005/8/layout/orgChart1"/>
    <dgm:cxn modelId="{C01707D8-6FDE-4566-B46D-45E511F0FD26}" type="presOf" srcId="{23E002D1-A3A4-4C66-ADB8-387813FC5BE3}" destId="{772D133D-F02A-49DC-8220-239C2BA2FC2A}" srcOrd="0" destOrd="0" presId="urn:microsoft.com/office/officeart/2005/8/layout/orgChart1"/>
    <dgm:cxn modelId="{04E2FB61-3B5A-4A3F-B885-BBB7729A8C7B}" type="presOf" srcId="{486AFB15-82DE-4E2A-AB34-418329543751}" destId="{0D884102-972F-4853-9271-560525B146AA}" srcOrd="1" destOrd="0" presId="urn:microsoft.com/office/officeart/2005/8/layout/orgChart1"/>
    <dgm:cxn modelId="{16FDEC77-BA85-4B2F-B03F-B57293A6FBB7}" srcId="{486AFB15-82DE-4E2A-AB34-418329543751}" destId="{4B021D2E-5B22-4720-AC3C-1EED36B3D7EB}" srcOrd="0" destOrd="0" parTransId="{819B8FA0-F948-4F0E-95A2-975FCDD747F7}" sibTransId="{7435CEC9-3881-43B3-91D0-AE961A82D7B7}"/>
    <dgm:cxn modelId="{8A76A0C2-5410-4BC2-BAA3-7EB37CE2911B}" type="presOf" srcId="{08697876-76E1-46E4-9613-831D4B5A4902}" destId="{C52FD304-6B4A-44FB-9253-99BC25D44D11}" srcOrd="1" destOrd="0" presId="urn:microsoft.com/office/officeart/2005/8/layout/orgChart1"/>
    <dgm:cxn modelId="{F690674D-BB9E-4C67-879C-8D3FF687F98B}" type="presOf" srcId="{4B021D2E-5B22-4720-AC3C-1EED36B3D7EB}" destId="{FA7AC19F-E4B0-4341-AD1F-E290EFC739CE}" srcOrd="0" destOrd="0" presId="urn:microsoft.com/office/officeart/2005/8/layout/orgChart1"/>
    <dgm:cxn modelId="{01986818-E17F-4217-9B03-84A1F067BBC1}" type="presOf" srcId="{819B8FA0-F948-4F0E-95A2-975FCDD747F7}" destId="{F67FB62E-C8B2-4C30-99B6-4405AD035141}" srcOrd="0" destOrd="0" presId="urn:microsoft.com/office/officeart/2005/8/layout/orgChart1"/>
    <dgm:cxn modelId="{2012FA5A-A0F0-4928-A309-3C57BC9DE135}" srcId="{C7562670-59D2-4557-9D5E-1DE9DA579B2C}" destId="{637F101A-5C17-4BAD-B3BA-B31B8853A0B8}" srcOrd="1" destOrd="0" parTransId="{AA35C1A8-2F54-4FD5-9468-D87F3F0612A1}" sibTransId="{D62D889A-D042-4344-8B5C-C96CA5198317}"/>
    <dgm:cxn modelId="{66D177EE-5458-41D7-8730-6786D9885D1F}" type="presOf" srcId="{486AFB15-82DE-4E2A-AB34-418329543751}" destId="{466AB8F4-D5A0-42E2-808C-C1D3CE659AF0}" srcOrd="0" destOrd="0" presId="urn:microsoft.com/office/officeart/2005/8/layout/orgChart1"/>
    <dgm:cxn modelId="{E073E432-D791-44FF-AD88-8D96DEEB83DF}" srcId="{637F101A-5C17-4BAD-B3BA-B31B8853A0B8}" destId="{08697876-76E1-46E4-9613-831D4B5A4902}" srcOrd="0" destOrd="0" parTransId="{23E002D1-A3A4-4C66-ADB8-387813FC5BE3}" sibTransId="{7B9A512A-5764-4F04-9127-ECF5B6ABB273}"/>
    <dgm:cxn modelId="{603B4EB1-0D51-4DB7-828D-BF02197B17A7}" type="presOf" srcId="{08697876-76E1-46E4-9613-831D4B5A4902}" destId="{91D5B537-A92B-413E-869A-55B8BB4F1E30}" srcOrd="0" destOrd="0" presId="urn:microsoft.com/office/officeart/2005/8/layout/orgChart1"/>
    <dgm:cxn modelId="{693D2615-44F0-4783-8839-7D69A7ADE1D5}" type="presOf" srcId="{B2B04013-3A95-4EDA-9119-63CA7D03C483}" destId="{16BE905A-88E2-4C93-8689-B0626CA0B7ED}" srcOrd="0" destOrd="0" presId="urn:microsoft.com/office/officeart/2005/8/layout/orgChart1"/>
    <dgm:cxn modelId="{466195E3-4136-419B-9F7D-1FD8D800063C}" type="presOf" srcId="{47B77996-9618-4C56-BA18-35C9D152BC15}" destId="{649C2993-3768-46BF-8529-E4BE1F8F1E0C}" srcOrd="0" destOrd="0" presId="urn:microsoft.com/office/officeart/2005/8/layout/orgChart1"/>
    <dgm:cxn modelId="{596EABD2-D28F-4ACB-9A04-BC270664681A}" type="presOf" srcId="{C7562670-59D2-4557-9D5E-1DE9DA579B2C}" destId="{FF3E4692-53B7-467D-9BB3-674CB9D58F09}" srcOrd="1" destOrd="0" presId="urn:microsoft.com/office/officeart/2005/8/layout/orgChart1"/>
    <dgm:cxn modelId="{2297F1C6-18B4-426F-92EB-577AB45F4CA4}" srcId="{B2B04013-3A95-4EDA-9119-63CA7D03C483}" destId="{C7562670-59D2-4557-9D5E-1DE9DA579B2C}" srcOrd="0" destOrd="0" parTransId="{773F09B9-98D4-4098-AC57-F25C81796149}" sibTransId="{584A7956-CEC6-4651-9445-A9DDADBD36E4}"/>
    <dgm:cxn modelId="{084BB18F-D82F-42F3-8CA2-0730CD4F1034}" type="presOf" srcId="{637F101A-5C17-4BAD-B3BA-B31B8853A0B8}" destId="{E2D12A04-5364-404F-B587-51444A4CAE67}" srcOrd="0" destOrd="0" presId="urn:microsoft.com/office/officeart/2005/8/layout/orgChart1"/>
    <dgm:cxn modelId="{CB6120BA-DE4E-4D52-AE4A-8A9C7059426C}" type="presOf" srcId="{AA35C1A8-2F54-4FD5-9468-D87F3F0612A1}" destId="{0B0F22E8-E63D-42E0-A20A-AF33641F279B}" srcOrd="0" destOrd="0" presId="urn:microsoft.com/office/officeart/2005/8/layout/orgChart1"/>
    <dgm:cxn modelId="{B8532886-41BA-44C1-AF4A-A4D293B424DD}" type="presOf" srcId="{C7562670-59D2-4557-9D5E-1DE9DA579B2C}" destId="{E3075498-6FB8-4C76-AC20-5D3264F1F889}" srcOrd="0" destOrd="0" presId="urn:microsoft.com/office/officeart/2005/8/layout/orgChart1"/>
    <dgm:cxn modelId="{74F1268D-7427-49A3-83EC-2267817FB737}" srcId="{C7562670-59D2-4557-9D5E-1DE9DA579B2C}" destId="{486AFB15-82DE-4E2A-AB34-418329543751}" srcOrd="0" destOrd="0" parTransId="{47B77996-9618-4C56-BA18-35C9D152BC15}" sibTransId="{D7507DDD-5F9B-416B-9FED-C7CF5C6769EC}"/>
    <dgm:cxn modelId="{BA75455D-F645-45D7-BAFC-EA59A6939AEA}" type="presOf" srcId="{637F101A-5C17-4BAD-B3BA-B31B8853A0B8}" destId="{A36533BF-6B86-48B2-A857-5EE29CB8ED0B}" srcOrd="1" destOrd="0" presId="urn:microsoft.com/office/officeart/2005/8/layout/orgChart1"/>
    <dgm:cxn modelId="{521B8B13-0B37-4AD2-A3A3-189C4DD361F9}" type="presParOf" srcId="{16BE905A-88E2-4C93-8689-B0626CA0B7ED}" destId="{E0248B43-09D1-4302-B022-A3607BD693EC}" srcOrd="0" destOrd="0" presId="urn:microsoft.com/office/officeart/2005/8/layout/orgChart1"/>
    <dgm:cxn modelId="{364BAFF5-952B-4D05-8F40-677CA335809E}" type="presParOf" srcId="{E0248B43-09D1-4302-B022-A3607BD693EC}" destId="{6A57B422-7140-4523-A446-3AB3217BAA3A}" srcOrd="0" destOrd="0" presId="urn:microsoft.com/office/officeart/2005/8/layout/orgChart1"/>
    <dgm:cxn modelId="{D0126A3B-64B7-447C-B2B4-5C56B4FB7BCE}" type="presParOf" srcId="{6A57B422-7140-4523-A446-3AB3217BAA3A}" destId="{E3075498-6FB8-4C76-AC20-5D3264F1F889}" srcOrd="0" destOrd="0" presId="urn:microsoft.com/office/officeart/2005/8/layout/orgChart1"/>
    <dgm:cxn modelId="{3179E684-8A7D-42AC-9F5C-5AF29E907DCA}" type="presParOf" srcId="{6A57B422-7140-4523-A446-3AB3217BAA3A}" destId="{FF3E4692-53B7-467D-9BB3-674CB9D58F09}" srcOrd="1" destOrd="0" presId="urn:microsoft.com/office/officeart/2005/8/layout/orgChart1"/>
    <dgm:cxn modelId="{50FE6133-119C-4A29-8BAC-43AFFD78268F}" type="presParOf" srcId="{E0248B43-09D1-4302-B022-A3607BD693EC}" destId="{1AD6920D-B273-4FF9-8765-1252E4E05BBF}" srcOrd="1" destOrd="0" presId="urn:microsoft.com/office/officeart/2005/8/layout/orgChart1"/>
    <dgm:cxn modelId="{84C44C7B-BB86-40C9-BFEA-305B372233E0}" type="presParOf" srcId="{1AD6920D-B273-4FF9-8765-1252E4E05BBF}" destId="{649C2993-3768-46BF-8529-E4BE1F8F1E0C}" srcOrd="0" destOrd="0" presId="urn:microsoft.com/office/officeart/2005/8/layout/orgChart1"/>
    <dgm:cxn modelId="{0FCE8CE9-A061-41F5-82C6-BFEEDD21C9B9}" type="presParOf" srcId="{1AD6920D-B273-4FF9-8765-1252E4E05BBF}" destId="{903854A5-E7E3-4DB6-AB47-8FD302D36897}" srcOrd="1" destOrd="0" presId="urn:microsoft.com/office/officeart/2005/8/layout/orgChart1"/>
    <dgm:cxn modelId="{0ECC3FBE-C97A-41C3-988C-34C6F6F18B0B}" type="presParOf" srcId="{903854A5-E7E3-4DB6-AB47-8FD302D36897}" destId="{7A4EC52B-92C9-4899-81D2-5208079C84EA}" srcOrd="0" destOrd="0" presId="urn:microsoft.com/office/officeart/2005/8/layout/orgChart1"/>
    <dgm:cxn modelId="{785385F0-E6D0-410C-9538-ECC753470E25}" type="presParOf" srcId="{7A4EC52B-92C9-4899-81D2-5208079C84EA}" destId="{466AB8F4-D5A0-42E2-808C-C1D3CE659AF0}" srcOrd="0" destOrd="0" presId="urn:microsoft.com/office/officeart/2005/8/layout/orgChart1"/>
    <dgm:cxn modelId="{30726253-79C8-4DFA-85FF-F4886F668F7E}" type="presParOf" srcId="{7A4EC52B-92C9-4899-81D2-5208079C84EA}" destId="{0D884102-972F-4853-9271-560525B146AA}" srcOrd="1" destOrd="0" presId="urn:microsoft.com/office/officeart/2005/8/layout/orgChart1"/>
    <dgm:cxn modelId="{36ED3EA3-99EB-4C44-9B80-75A71251E2A2}" type="presParOf" srcId="{903854A5-E7E3-4DB6-AB47-8FD302D36897}" destId="{02E3CA6E-4485-49BB-9B55-8504968DCD6F}" srcOrd="1" destOrd="0" presId="urn:microsoft.com/office/officeart/2005/8/layout/orgChart1"/>
    <dgm:cxn modelId="{A9984829-870B-4C44-9FFB-8E100A4C88FB}" type="presParOf" srcId="{02E3CA6E-4485-49BB-9B55-8504968DCD6F}" destId="{F67FB62E-C8B2-4C30-99B6-4405AD035141}" srcOrd="0" destOrd="0" presId="urn:microsoft.com/office/officeart/2005/8/layout/orgChart1"/>
    <dgm:cxn modelId="{B76A7A74-A524-45E5-9381-C7D8267CF4D5}" type="presParOf" srcId="{02E3CA6E-4485-49BB-9B55-8504968DCD6F}" destId="{4C6A4DB5-2B84-4A77-8CA1-4B83A9812098}" srcOrd="1" destOrd="0" presId="urn:microsoft.com/office/officeart/2005/8/layout/orgChart1"/>
    <dgm:cxn modelId="{BFEF7B69-354A-4DF6-A15A-12A12EB92460}" type="presParOf" srcId="{4C6A4DB5-2B84-4A77-8CA1-4B83A9812098}" destId="{81AFDA03-0A4C-4BBF-81BB-CF3A6EBD5539}" srcOrd="0" destOrd="0" presId="urn:microsoft.com/office/officeart/2005/8/layout/orgChart1"/>
    <dgm:cxn modelId="{242A6CA7-6C05-4BAF-9BF9-CD5B8336FE5C}" type="presParOf" srcId="{81AFDA03-0A4C-4BBF-81BB-CF3A6EBD5539}" destId="{FA7AC19F-E4B0-4341-AD1F-E290EFC739CE}" srcOrd="0" destOrd="0" presId="urn:microsoft.com/office/officeart/2005/8/layout/orgChart1"/>
    <dgm:cxn modelId="{F908B6FE-D98D-4571-B881-BDF162005125}" type="presParOf" srcId="{81AFDA03-0A4C-4BBF-81BB-CF3A6EBD5539}" destId="{90993935-CAAB-4F7C-8239-005DB4791C51}" srcOrd="1" destOrd="0" presId="urn:microsoft.com/office/officeart/2005/8/layout/orgChart1"/>
    <dgm:cxn modelId="{4B9F8105-686B-45A7-9D9A-286780B0773F}" type="presParOf" srcId="{4C6A4DB5-2B84-4A77-8CA1-4B83A9812098}" destId="{3B99768A-E1D5-4E03-B351-55D9DBD554CE}" srcOrd="1" destOrd="0" presId="urn:microsoft.com/office/officeart/2005/8/layout/orgChart1"/>
    <dgm:cxn modelId="{B7BA09D4-5DCC-448E-A837-8069AE657533}" type="presParOf" srcId="{4C6A4DB5-2B84-4A77-8CA1-4B83A9812098}" destId="{523AE6C1-F735-4E0C-B674-68F81D1AECA6}" srcOrd="2" destOrd="0" presId="urn:microsoft.com/office/officeart/2005/8/layout/orgChart1"/>
    <dgm:cxn modelId="{5DE233B3-B48C-4F62-924D-35D5A9BE6387}" type="presParOf" srcId="{903854A5-E7E3-4DB6-AB47-8FD302D36897}" destId="{2A982343-205D-4B70-A070-405E3EBA788D}" srcOrd="2" destOrd="0" presId="urn:microsoft.com/office/officeart/2005/8/layout/orgChart1"/>
    <dgm:cxn modelId="{76935278-7E4E-4C79-9A30-44DFA868A703}" type="presParOf" srcId="{1AD6920D-B273-4FF9-8765-1252E4E05BBF}" destId="{0B0F22E8-E63D-42E0-A20A-AF33641F279B}" srcOrd="2" destOrd="0" presId="urn:microsoft.com/office/officeart/2005/8/layout/orgChart1"/>
    <dgm:cxn modelId="{D6924C47-A9F6-4377-B6A1-60EE5A04F882}" type="presParOf" srcId="{1AD6920D-B273-4FF9-8765-1252E4E05BBF}" destId="{FA18FF0B-D6A2-4DD8-AA7A-5938C353416C}" srcOrd="3" destOrd="0" presId="urn:microsoft.com/office/officeart/2005/8/layout/orgChart1"/>
    <dgm:cxn modelId="{E31AB77C-31C1-4C2F-8A23-0E12E6739AE2}" type="presParOf" srcId="{FA18FF0B-D6A2-4DD8-AA7A-5938C353416C}" destId="{B0CF2B97-218A-47A2-803C-30997575EBF1}" srcOrd="0" destOrd="0" presId="urn:microsoft.com/office/officeart/2005/8/layout/orgChart1"/>
    <dgm:cxn modelId="{08C12B47-0894-4394-9AF0-D73B17BD8E06}" type="presParOf" srcId="{B0CF2B97-218A-47A2-803C-30997575EBF1}" destId="{E2D12A04-5364-404F-B587-51444A4CAE67}" srcOrd="0" destOrd="0" presId="urn:microsoft.com/office/officeart/2005/8/layout/orgChart1"/>
    <dgm:cxn modelId="{F8C28D05-5733-476F-8B38-B4A2D06CA5AB}" type="presParOf" srcId="{B0CF2B97-218A-47A2-803C-30997575EBF1}" destId="{A36533BF-6B86-48B2-A857-5EE29CB8ED0B}" srcOrd="1" destOrd="0" presId="urn:microsoft.com/office/officeart/2005/8/layout/orgChart1"/>
    <dgm:cxn modelId="{3D5A7EAA-9921-4855-B9FD-1BD3295C043D}" type="presParOf" srcId="{FA18FF0B-D6A2-4DD8-AA7A-5938C353416C}" destId="{ECC2AB67-6DD4-49BC-B0B0-2E81065447F8}" srcOrd="1" destOrd="0" presId="urn:microsoft.com/office/officeart/2005/8/layout/orgChart1"/>
    <dgm:cxn modelId="{9E1C6379-9178-4E8D-B71E-34E741F5A565}" type="presParOf" srcId="{ECC2AB67-6DD4-49BC-B0B0-2E81065447F8}" destId="{772D133D-F02A-49DC-8220-239C2BA2FC2A}" srcOrd="0" destOrd="0" presId="urn:microsoft.com/office/officeart/2005/8/layout/orgChart1"/>
    <dgm:cxn modelId="{139040EE-6A86-4BC4-A7F5-680921E5EE9F}" type="presParOf" srcId="{ECC2AB67-6DD4-49BC-B0B0-2E81065447F8}" destId="{89C866A2-1D98-428D-9F11-141A8B8531E2}" srcOrd="1" destOrd="0" presId="urn:microsoft.com/office/officeart/2005/8/layout/orgChart1"/>
    <dgm:cxn modelId="{148BAFD4-3AF0-4BDA-B1A5-A44703B64710}" type="presParOf" srcId="{89C866A2-1D98-428D-9F11-141A8B8531E2}" destId="{C9E073E4-E4CA-44A0-84FB-0CEA87E880F6}" srcOrd="0" destOrd="0" presId="urn:microsoft.com/office/officeart/2005/8/layout/orgChart1"/>
    <dgm:cxn modelId="{31F61E86-99EE-4532-99E6-3E8A525EEB5C}" type="presParOf" srcId="{C9E073E4-E4CA-44A0-84FB-0CEA87E880F6}" destId="{91D5B537-A92B-413E-869A-55B8BB4F1E30}" srcOrd="0" destOrd="0" presId="urn:microsoft.com/office/officeart/2005/8/layout/orgChart1"/>
    <dgm:cxn modelId="{F17EA25C-FDE4-4025-9B95-A5D8C276A004}" type="presParOf" srcId="{C9E073E4-E4CA-44A0-84FB-0CEA87E880F6}" destId="{C52FD304-6B4A-44FB-9253-99BC25D44D11}" srcOrd="1" destOrd="0" presId="urn:microsoft.com/office/officeart/2005/8/layout/orgChart1"/>
    <dgm:cxn modelId="{8E521E61-2489-42C9-A960-7CF9930DF738}" type="presParOf" srcId="{89C866A2-1D98-428D-9F11-141A8B8531E2}" destId="{53A49620-481E-49A7-B22D-6A45501B4096}" srcOrd="1" destOrd="0" presId="urn:microsoft.com/office/officeart/2005/8/layout/orgChart1"/>
    <dgm:cxn modelId="{ABCFB383-DB14-4E57-B0A6-0766503C3998}" type="presParOf" srcId="{89C866A2-1D98-428D-9F11-141A8B8531E2}" destId="{27D7D7EA-0F39-44C1-941C-53F62E545E34}" srcOrd="2" destOrd="0" presId="urn:microsoft.com/office/officeart/2005/8/layout/orgChart1"/>
    <dgm:cxn modelId="{AFDFE74C-818D-4168-9E11-7FE1FD41461A}" type="presParOf" srcId="{FA18FF0B-D6A2-4DD8-AA7A-5938C353416C}" destId="{E0832EAE-FAB3-47C9-BEB9-640E2C594BD8}" srcOrd="2" destOrd="0" presId="urn:microsoft.com/office/officeart/2005/8/layout/orgChart1"/>
    <dgm:cxn modelId="{7E20AB80-F271-46EF-BB2D-5EA67AD908E7}" type="presParOf" srcId="{E0248B43-09D1-4302-B022-A3607BD693EC}" destId="{36A773E2-FC97-44E4-8C70-546D755321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D133D-F02A-49DC-8220-239C2BA2FC2A}">
      <dsp:nvSpPr>
        <dsp:cNvPr id="0" name=""/>
        <dsp:cNvSpPr/>
      </dsp:nvSpPr>
      <dsp:spPr>
        <a:xfrm>
          <a:off x="4780423" y="3643968"/>
          <a:ext cx="556958" cy="1375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713"/>
              </a:lnTo>
              <a:lnTo>
                <a:pt x="556958" y="137571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F22E8-E63D-42E0-A20A-AF33641F279B}">
      <dsp:nvSpPr>
        <dsp:cNvPr id="0" name=""/>
        <dsp:cNvSpPr/>
      </dsp:nvSpPr>
      <dsp:spPr>
        <a:xfrm>
          <a:off x="4063209" y="1304964"/>
          <a:ext cx="2202436" cy="691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09"/>
              </a:lnTo>
              <a:lnTo>
                <a:pt x="2202436" y="345909"/>
              </a:lnTo>
              <a:lnTo>
                <a:pt x="2202436" y="691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FB62E-C8B2-4C30-99B6-4405AD035141}">
      <dsp:nvSpPr>
        <dsp:cNvPr id="0" name=""/>
        <dsp:cNvSpPr/>
      </dsp:nvSpPr>
      <dsp:spPr>
        <a:xfrm>
          <a:off x="375551" y="3643968"/>
          <a:ext cx="556958" cy="1375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713"/>
              </a:lnTo>
              <a:lnTo>
                <a:pt x="556958" y="137571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C2993-3768-46BF-8529-E4BE1F8F1E0C}">
      <dsp:nvSpPr>
        <dsp:cNvPr id="0" name=""/>
        <dsp:cNvSpPr/>
      </dsp:nvSpPr>
      <dsp:spPr>
        <a:xfrm>
          <a:off x="1860772" y="1304964"/>
          <a:ext cx="2202436" cy="691818"/>
        </a:xfrm>
        <a:custGeom>
          <a:avLst/>
          <a:gdLst/>
          <a:ahLst/>
          <a:cxnLst/>
          <a:rect l="0" t="0" r="0" b="0"/>
          <a:pathLst>
            <a:path>
              <a:moveTo>
                <a:pt x="2202436" y="0"/>
              </a:moveTo>
              <a:lnTo>
                <a:pt x="2202436" y="345909"/>
              </a:lnTo>
              <a:lnTo>
                <a:pt x="0" y="345909"/>
              </a:lnTo>
              <a:lnTo>
                <a:pt x="0" y="691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75498-6FB8-4C76-AC20-5D3264F1F889}">
      <dsp:nvSpPr>
        <dsp:cNvPr id="0" name=""/>
        <dsp:cNvSpPr/>
      </dsp:nvSpPr>
      <dsp:spPr>
        <a:xfrm>
          <a:off x="2019265" y="163826"/>
          <a:ext cx="4087888" cy="1141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4971" y="219532"/>
        <a:ext cx="3976476" cy="1029725"/>
      </dsp:txXfrm>
    </dsp:sp>
    <dsp:sp modelId="{466AB8F4-D5A0-42E2-808C-C1D3CE659AF0}">
      <dsp:nvSpPr>
        <dsp:cNvPr id="0" name=""/>
        <dsp:cNvSpPr/>
      </dsp:nvSpPr>
      <dsp:spPr>
        <a:xfrm>
          <a:off x="4245" y="1996782"/>
          <a:ext cx="3713054" cy="16471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Экзаменационная  работа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654" y="2077191"/>
        <a:ext cx="3552236" cy="1486368"/>
      </dsp:txXfrm>
    </dsp:sp>
    <dsp:sp modelId="{FA7AC19F-E4B0-4341-AD1F-E290EFC739CE}">
      <dsp:nvSpPr>
        <dsp:cNvPr id="0" name=""/>
        <dsp:cNvSpPr/>
      </dsp:nvSpPr>
      <dsp:spPr>
        <a:xfrm>
          <a:off x="932509" y="4196089"/>
          <a:ext cx="3294372" cy="16471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Варианты, единые по структуре и содержанию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2918" y="4276498"/>
        <a:ext cx="3133554" cy="1486368"/>
      </dsp:txXfrm>
    </dsp:sp>
    <dsp:sp modelId="{E2D12A04-5364-404F-B587-51444A4CAE67}">
      <dsp:nvSpPr>
        <dsp:cNvPr id="0" name=""/>
        <dsp:cNvSpPr/>
      </dsp:nvSpPr>
      <dsp:spPr>
        <a:xfrm>
          <a:off x="4409118" y="1996782"/>
          <a:ext cx="3713054" cy="16471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Сопроводительная документация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89527" y="2077191"/>
        <a:ext cx="3552236" cy="1486368"/>
      </dsp:txXfrm>
    </dsp:sp>
    <dsp:sp modelId="{91D5B537-A92B-413E-869A-55B8BB4F1E30}">
      <dsp:nvSpPr>
        <dsp:cNvPr id="0" name=""/>
        <dsp:cNvSpPr/>
      </dsp:nvSpPr>
      <dsp:spPr>
        <a:xfrm>
          <a:off x="5337381" y="4196089"/>
          <a:ext cx="3294372" cy="16471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Кодификатор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Спецификация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Демоверсия КИМ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17790" y="4276498"/>
        <a:ext cx="3133554" cy="148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84D2-4131-4F4C-942D-A871852B0F5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23932-A2A2-4B35-9B9E-3E597F309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7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23932-A2A2-4B35-9B9E-3E597F309BA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9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23932-A2A2-4B35-9B9E-3E597F309BA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4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99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78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553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65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7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60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12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52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6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3528-BA2E-4BEF-801C-175D5E97AC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4CA12-9E9F-4BA3-BFA9-A3DE9D1232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3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234513"/>
            <a:ext cx="7683500" cy="63989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0793" y="1710035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Х</a:t>
            </a:r>
            <a:endParaRPr lang="ru-RU" sz="7200" b="1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2893" y="1710034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И</a:t>
            </a:r>
            <a:endParaRPr lang="ru-RU" sz="7200" b="1" dirty="0">
              <a:ln w="1270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41496" y="1710033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М</a:t>
            </a:r>
            <a:endParaRPr lang="ru-RU" sz="7200" b="1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35193" y="1710032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И</a:t>
            </a:r>
            <a:endParaRPr lang="ru-RU" sz="7200" b="1" dirty="0">
              <a:ln w="127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42199" y="1710032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rgbClr val="660066"/>
                  </a:solidFill>
                  <a:prstDash val="solid"/>
                </a:ln>
                <a:solidFill>
                  <a:srgbClr val="CC0099"/>
                </a:solidFill>
              </a:rPr>
              <a:t>Я</a:t>
            </a:r>
            <a:endParaRPr lang="ru-RU" sz="7200" b="1" dirty="0">
              <a:ln w="12700" cmpd="sng">
                <a:solidFill>
                  <a:srgbClr val="660066"/>
                </a:solidFill>
                <a:prstDash val="solid"/>
              </a:ln>
              <a:solidFill>
                <a:srgbClr val="CC00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1293" y="372109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latin typeface="Arial Black" panose="020B0A04020102020204" pitchFamily="34" charset="0"/>
              </a:rPr>
              <a:t>Е</a:t>
            </a:r>
            <a:endParaRPr lang="ru-RU" sz="72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41496" y="372109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latin typeface="Arial Black" panose="020B0A04020102020204" pitchFamily="34" charset="0"/>
              </a:rPr>
              <a:t>Г</a:t>
            </a:r>
            <a:endParaRPr lang="ru-RU" sz="72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35193" y="372109"/>
            <a:ext cx="6991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latin typeface="Arial Black" panose="020B0A04020102020204" pitchFamily="34" charset="0"/>
              </a:rPr>
              <a:t>Э</a:t>
            </a:r>
            <a:endParaRPr lang="ru-RU" sz="7200" b="1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76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60635"/>
            <a:ext cx="8509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Изменения в КИМ ЕГЭ в 2016 году </a:t>
            </a:r>
          </a:p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(в сравнении с 2015) </a:t>
            </a:r>
            <a:endParaRPr lang="ru-RU" sz="36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66700" y="1879600"/>
            <a:ext cx="876741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1. 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В задании 6 – установление трех правильных ответов из шести предложенных вариантов.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125" y="3290788"/>
            <a:ext cx="8922991" cy="2217853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6901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60635"/>
            <a:ext cx="8509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Изменения в КИМ ЕГЭ в 2016 году </a:t>
            </a:r>
          </a:p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(в сравнении с 2015) </a:t>
            </a:r>
            <a:endParaRPr lang="ru-RU" sz="36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266700" y="1360964"/>
            <a:ext cx="876741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2. 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В заданиях 11, 18 – установление двух  правильных ответов из пяти предложенных вариантов.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02" b="2078"/>
          <a:stretch/>
        </p:blipFill>
        <p:spPr>
          <a:xfrm>
            <a:off x="647700" y="2653626"/>
            <a:ext cx="7772400" cy="40894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529066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" y="1017587"/>
            <a:ext cx="8647554" cy="4303713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762651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60635"/>
            <a:ext cx="8509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Изменения в КИМ ЕГЭ в 2016 году </a:t>
            </a:r>
          </a:p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(в сравнении с 2015) </a:t>
            </a:r>
            <a:endParaRPr lang="ru-RU" sz="36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210581" y="1520031"/>
            <a:ext cx="876741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3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. 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В заданиях </a:t>
            </a:r>
            <a:r>
              <a:rPr lang="en-US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24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, 25, 26 – запись числа с заданной степенью точности.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581" y="2701439"/>
            <a:ext cx="8818216" cy="40400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581" y="3712290"/>
            <a:ext cx="8818216" cy="115661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581" y="5661026"/>
            <a:ext cx="8818216" cy="35739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081402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" y="160635"/>
            <a:ext cx="8509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Изменения в КИМ ЕГЭ в 2016 году </a:t>
            </a:r>
          </a:p>
          <a:p>
            <a:pPr algn="ctr"/>
            <a:r>
              <a:rPr lang="ru-RU" sz="36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(в сравнении с 2015) </a:t>
            </a:r>
            <a:endParaRPr lang="ru-RU" sz="36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210581" y="1520031"/>
            <a:ext cx="876741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4. 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Изменен формат заданий 3</a:t>
            </a:r>
            <a:r>
              <a:rPr lang="en-US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4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 и 35 – теперь </a:t>
            </a:r>
            <a:r>
              <a:rPr lang="ru-RU" altLang="ru-RU" sz="2600" b="1" u="sng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все </a:t>
            </a:r>
            <a:r>
              <a:rPr lang="ru-RU" altLang="ru-RU" sz="2600" b="1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00FF"/>
                </a:solidFill>
              </a:rPr>
              <a:t>задания повышенного уровня сложности являются заданиями на установление соответствия (исчез множественный выбор).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20" y="3371868"/>
            <a:ext cx="8844143" cy="316863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04886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1793470"/>
            <a:ext cx="8915400" cy="313646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443222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1144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58800" y="1292244"/>
            <a:ext cx="81407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Методическая </a:t>
            </a:r>
            <a:r>
              <a:rPr lang="ru-RU" sz="5400" b="1" u="sng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система</a:t>
            </a:r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 контрольных измерительных материалов 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по химии для ЕГЭ</a:t>
            </a:r>
            <a:endParaRPr lang="ru-RU" sz="5400" b="1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5653861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53861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111144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12990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07619009"/>
              </p:ext>
            </p:extLst>
          </p:nvPr>
        </p:nvGraphicFramePr>
        <p:xfrm>
          <a:off x="266700" y="139700"/>
          <a:ext cx="8636000" cy="614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1300" y="6337300"/>
            <a:ext cx="3695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 основе ФК ГОС (2004)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2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65200" y="254000"/>
            <a:ext cx="73152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КОДИФИКАТОР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39119"/>
              </p:ext>
            </p:extLst>
          </p:nvPr>
        </p:nvGraphicFramePr>
        <p:xfrm>
          <a:off x="152400" y="1130300"/>
          <a:ext cx="88138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2300"/>
                <a:gridCol w="31115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dirty="0" smtClean="0">
                          <a:latin typeface="+mn-lt"/>
                        </a:rPr>
                        <a:t>Определяет: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3333CC"/>
                          </a:solidFill>
                          <a:latin typeface="+mn-lt"/>
                        </a:rPr>
                        <a:t>1. Качественный состав и общий объем элементов содержания, освоение которых проверяется КИМ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3333CC"/>
                          </a:solidFill>
                          <a:latin typeface="+mn-lt"/>
                        </a:rPr>
                        <a:t>2. Требования к уровню подготовки выпускников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</a:rPr>
                        <a:t>Всего их 56, сгруппированы в 4 блока («Теоретические  основы  химии», «Неорганическая химия», «Органическая химия», «Методы познания веществ и химических реакций. Химия и жизнь».) </a:t>
                      </a:r>
                    </a:p>
                    <a:p>
                      <a:r>
                        <a:rPr lang="ru-RU" sz="2000" b="1" dirty="0" smtClean="0">
                          <a:latin typeface="+mn-lt"/>
                        </a:rPr>
                        <a:t>1-ый и 4-ый блоки подразделяются на содержательные линии (</a:t>
                      </a:r>
                      <a:r>
                        <a:rPr lang="ru-RU" sz="2000" b="1" dirty="0" err="1" smtClean="0">
                          <a:latin typeface="+mn-lt"/>
                        </a:rPr>
                        <a:t>соотв</a:t>
                      </a:r>
                      <a:r>
                        <a:rPr lang="ru-RU" sz="2000" b="1" dirty="0" smtClean="0">
                          <a:latin typeface="+mn-lt"/>
                        </a:rPr>
                        <a:t>-но на 4 и 3).</a:t>
                      </a:r>
                    </a:p>
                    <a:p>
                      <a:r>
                        <a:rPr lang="ru-RU" sz="2000" b="1" dirty="0" smtClean="0">
                          <a:latin typeface="+mn-lt"/>
                        </a:rPr>
                        <a:t>Детализация некоторых предметных тем обязательного минимума</a:t>
                      </a:r>
                      <a:r>
                        <a:rPr lang="ru-RU" sz="2000" b="1" baseline="0" dirty="0" smtClean="0">
                          <a:latin typeface="+mn-lt"/>
                        </a:rPr>
                        <a:t> (тех, которые</a:t>
                      </a:r>
                      <a:r>
                        <a:rPr lang="ru-RU" sz="2000" b="1" dirty="0" smtClean="0">
                          <a:latin typeface="+mn-lt"/>
                        </a:rPr>
                        <a:t> сформулированы в слишком общем  виде).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Задают необходимый уровень владения содержанием  и уровень сформированности соответствующих умений 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→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2 больших блока: «знать</a:t>
                      </a:r>
                      <a:r>
                        <a:rPr lang="en-US" sz="2000" b="1" dirty="0" smtClean="0">
                          <a:latin typeface="+mn-lt"/>
                        </a:rPr>
                        <a:t>/</a:t>
                      </a:r>
                      <a:r>
                        <a:rPr lang="ru-RU" sz="2000" b="1" dirty="0" smtClean="0">
                          <a:latin typeface="+mn-lt"/>
                        </a:rPr>
                        <a:t>понимать» и «уметь»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7000" y="6179234"/>
            <a:ext cx="88519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+mn-lt"/>
              </a:rPr>
              <a:t>В содержании КИМ – только то, что есть в кодификаторе!</a:t>
            </a:r>
          </a:p>
        </p:txBody>
      </p:sp>
    </p:spTree>
    <p:extLst>
      <p:ext uri="{BB962C8B-B14F-4D97-AF65-F5344CB8AC3E}">
        <p14:creationId xmlns:p14="http://schemas.microsoft.com/office/powerpoint/2010/main" val="54242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14513"/>
              </p:ext>
            </p:extLst>
          </p:nvPr>
        </p:nvGraphicFramePr>
        <p:xfrm>
          <a:off x="0" y="16995"/>
          <a:ext cx="9144000" cy="6812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098"/>
                <a:gridCol w="647590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Предметная тема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 обязательном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минимуме содержания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Конкретизация темы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 кодификаторе через элементы содержания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40">
                <a:tc rowSpan="6"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</a:rPr>
                        <a:t>«Характерные химические свойства металлов, неметаллов и основных классов неорганических</a:t>
                      </a:r>
                      <a:r>
                        <a:rPr lang="ru-RU" sz="2000" b="1" baseline="0" dirty="0" smtClean="0">
                          <a:latin typeface="+mn-lt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</a:rPr>
                        <a:t>соединений»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1) характерные химические свойства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простых веществ</a:t>
                      </a:r>
                      <a:r>
                        <a:rPr lang="ru-RU" sz="2000" b="1" baseline="0" dirty="0" smtClean="0">
                          <a:latin typeface="+mn-lt"/>
                        </a:rPr>
                        <a:t>-</a:t>
                      </a:r>
                      <a:r>
                        <a:rPr lang="ru-RU" sz="2000" b="1" dirty="0" smtClean="0">
                          <a:latin typeface="+mn-lt"/>
                        </a:rPr>
                        <a:t>металлов: щелочных, щелочноземельных, алюминия,</a:t>
                      </a:r>
                      <a:r>
                        <a:rPr lang="ru-RU" sz="2000" b="1" baseline="0" dirty="0" smtClean="0">
                          <a:latin typeface="+mn-lt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</a:rPr>
                        <a:t>переходных металлов – меди, цинка, хрома, железа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2) характерные химические свойства простых веществ-неметаллов: водорода, галогенов, кислорода, серы, азота, фосфора, углерода, кремния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3) характерные</a:t>
                      </a:r>
                      <a:r>
                        <a:rPr lang="ru-RU" sz="2000" b="1" baseline="0" dirty="0" smtClean="0">
                          <a:latin typeface="+mn-lt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</a:rPr>
                        <a:t>химические свойства оксидов: оснóвных, амфотерных, кислотных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4) характерные химические свойства оснований и амфотерных гидроксидов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5) характерные химические свойства кислот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6) характерные химические свойства солей: средних, кислых,</a:t>
                      </a:r>
                      <a:r>
                        <a:rPr lang="ru-RU" sz="2000" b="1" baseline="0" dirty="0" smtClean="0">
                          <a:latin typeface="+mn-lt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</a:rPr>
                        <a:t>оснóвных, комплексных (на примере</a:t>
                      </a:r>
                      <a:r>
                        <a:rPr lang="ru-RU" sz="2000" b="1" baseline="0" dirty="0" smtClean="0">
                          <a:latin typeface="+mn-lt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</a:rPr>
                        <a:t>соединений алюминия и цинка)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02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65200" y="254000"/>
            <a:ext cx="7315200" cy="62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СПЕЦИФИКАЦИЯ</a:t>
            </a:r>
            <a:endParaRPr lang="ru-RU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300" y="960735"/>
            <a:ext cx="8674100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Подробное описание всей структуры экзамена:</a:t>
            </a:r>
          </a:p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Структура и план КИМ.</a:t>
            </a:r>
          </a:p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Характеристика проверочных заданий </a:t>
            </a:r>
            <a:r>
              <a:rPr lang="ru-RU" sz="2200" b="1" dirty="0">
                <a:solidFill>
                  <a:srgbClr val="3333CC"/>
                </a:solidFill>
              </a:rPr>
              <a:t>различных типов</a:t>
            </a:r>
            <a:r>
              <a:rPr lang="ru-RU" sz="2200" b="1" dirty="0" smtClean="0">
                <a:solidFill>
                  <a:srgbClr val="3333CC"/>
                </a:solidFill>
              </a:rPr>
              <a:t>, их распределение по </a:t>
            </a:r>
            <a:r>
              <a:rPr lang="ru-RU" sz="2200" b="1" dirty="0">
                <a:solidFill>
                  <a:srgbClr val="3333CC"/>
                </a:solidFill>
              </a:rPr>
              <a:t>частям работы, по содержательным блокам и содержательным линиям, по видам проверяемых умений и способам действий.</a:t>
            </a:r>
          </a:p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Система </a:t>
            </a:r>
            <a:r>
              <a:rPr lang="ru-RU" sz="2200" b="1" dirty="0">
                <a:solidFill>
                  <a:srgbClr val="3333CC"/>
                </a:solidFill>
              </a:rPr>
              <a:t>оценивания отдельных заданий и всей работы в </a:t>
            </a:r>
            <a:r>
              <a:rPr lang="ru-RU" sz="2200" b="1" dirty="0" smtClean="0">
                <a:solidFill>
                  <a:srgbClr val="3333CC"/>
                </a:solidFill>
              </a:rPr>
              <a:t>целом.</a:t>
            </a:r>
            <a:endParaRPr lang="ru-RU" sz="2200" b="1" dirty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Время </a:t>
            </a:r>
            <a:r>
              <a:rPr lang="ru-RU" sz="2200" b="1" dirty="0">
                <a:solidFill>
                  <a:srgbClr val="3333CC"/>
                </a:solidFill>
              </a:rPr>
              <a:t>выполнения </a:t>
            </a:r>
            <a:r>
              <a:rPr lang="ru-RU" sz="2200" b="1" dirty="0" smtClean="0">
                <a:solidFill>
                  <a:srgbClr val="3333CC"/>
                </a:solidFill>
              </a:rPr>
              <a:t>работы</a:t>
            </a:r>
            <a:r>
              <a:rPr lang="ru-RU" sz="2200" b="1" dirty="0">
                <a:solidFill>
                  <a:srgbClr val="3333CC"/>
                </a:solidFill>
              </a:rPr>
              <a:t>, </a:t>
            </a:r>
            <a:r>
              <a:rPr lang="ru-RU" sz="2200" b="1" dirty="0" smtClean="0">
                <a:solidFill>
                  <a:srgbClr val="3333CC"/>
                </a:solidFill>
              </a:rPr>
              <a:t>дополнительные материалы и оборудование</a:t>
            </a:r>
            <a:r>
              <a:rPr lang="ru-RU" sz="2200" b="1" dirty="0">
                <a:solidFill>
                  <a:srgbClr val="3333CC"/>
                </a:solidFill>
              </a:rPr>
              <a:t>, </a:t>
            </a:r>
            <a:r>
              <a:rPr lang="ru-RU" sz="2200" b="1" dirty="0" smtClean="0">
                <a:solidFill>
                  <a:srgbClr val="3333CC"/>
                </a:solidFill>
              </a:rPr>
              <a:t>которыми можно пользоваться </a:t>
            </a:r>
            <a:r>
              <a:rPr lang="ru-RU" sz="2200" b="1" dirty="0">
                <a:solidFill>
                  <a:srgbClr val="3333CC"/>
                </a:solidFill>
              </a:rPr>
              <a:t>на </a:t>
            </a:r>
            <a:r>
              <a:rPr lang="ru-RU" sz="2200" b="1" dirty="0" smtClean="0">
                <a:solidFill>
                  <a:srgbClr val="3333CC"/>
                </a:solidFill>
              </a:rPr>
              <a:t>экзамене.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300" y="5812135"/>
            <a:ext cx="85725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«Внешний вид» будущей экзаменационной работы.</a:t>
            </a:r>
          </a:p>
          <a:p>
            <a:pPr>
              <a:lnSpc>
                <a:spcPct val="120000"/>
              </a:lnSpc>
              <a:defRPr/>
            </a:pPr>
            <a:r>
              <a:rPr lang="ru-RU" sz="2200" b="1" dirty="0" smtClean="0">
                <a:solidFill>
                  <a:srgbClr val="3333CC"/>
                </a:solidFill>
              </a:rPr>
              <a:t>- Критерии оценивания заданий с развернутым ответом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6700" y="5130800"/>
            <a:ext cx="85471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ДЕМОНСТРАЦИОННЫЙ ВАРИАНТ</a:t>
            </a:r>
            <a:endParaRPr lang="ru-RU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43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1144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58800" y="1292244"/>
            <a:ext cx="81407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Структура 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и содержание экзаменационной работы ГИА-11 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по химии</a:t>
            </a:r>
            <a:endParaRPr lang="ru-RU" sz="5400" b="1" dirty="0">
              <a:ln w="1270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5653861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53861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111144"/>
            <a:ext cx="1270000" cy="105767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71870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400" y="173335"/>
            <a:ext cx="8509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40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заданий, </a:t>
            </a:r>
            <a:endParaRPr lang="ru-RU" sz="40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000" b="1" u="sng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Часть 1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35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заданий </a:t>
            </a:r>
          </a:p>
          <a:p>
            <a:pPr algn="ctr"/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 кратким ответом </a:t>
            </a:r>
          </a:p>
          <a:p>
            <a:pPr algn="ctr"/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(базового и повышенного уровней сложности), </a:t>
            </a:r>
          </a:p>
          <a:p>
            <a:pPr algn="ctr"/>
            <a:r>
              <a:rPr lang="ru-RU" sz="4000" b="1" u="sng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Часть 2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заданий </a:t>
            </a:r>
          </a:p>
          <a:p>
            <a:pPr algn="ctr"/>
            <a:r>
              <a:rPr lang="ru-RU" sz="40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со свободным ответом (высокого уровня сложности)</a:t>
            </a:r>
            <a:endParaRPr lang="ru-RU" sz="40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3333CC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5214034"/>
            <a:ext cx="8851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Критерии определения уровня сложности – количество проверяемых элементов содержания и число умений, применение которых необходимо для выполнения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293396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75441"/>
              </p:ext>
            </p:extLst>
          </p:nvPr>
        </p:nvGraphicFramePr>
        <p:xfrm>
          <a:off x="226888" y="190500"/>
          <a:ext cx="8763000" cy="414585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234608"/>
                <a:gridCol w="3528392"/>
              </a:tblGrid>
              <a:tr h="3941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1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 (первичные)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59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26 заданий </a:t>
                      </a:r>
                      <a:r>
                        <a:rPr lang="ru-RU" sz="2400" b="1" dirty="0" smtClean="0"/>
                        <a:t>базового</a:t>
                      </a:r>
                      <a:r>
                        <a:rPr lang="ru-RU" sz="2400" dirty="0" smtClean="0"/>
                        <a:t> уровня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9 заданий </a:t>
                      </a:r>
                      <a:r>
                        <a:rPr lang="ru-RU" sz="2400" b="1" dirty="0" smtClean="0"/>
                        <a:t>повышенного</a:t>
                      </a:r>
                      <a:r>
                        <a:rPr lang="ru-RU" sz="2400" dirty="0" smtClean="0"/>
                        <a:t> уровня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26 </a:t>
                      </a:r>
                      <a:r>
                        <a:rPr lang="ru-RU" sz="2400" baseline="30000" dirty="0" smtClean="0"/>
                        <a:t>. </a:t>
                      </a:r>
                      <a:r>
                        <a:rPr lang="ru-RU" sz="2400" dirty="0" smtClean="0"/>
                        <a:t>1 = </a:t>
                      </a:r>
                      <a:r>
                        <a:rPr lang="ru-RU" sz="2400" b="1" dirty="0" smtClean="0"/>
                        <a:t>26</a:t>
                      </a:r>
                      <a:r>
                        <a:rPr lang="ru-RU" sz="2400" dirty="0" smtClean="0"/>
                        <a:t> баллов</a:t>
                      </a:r>
                    </a:p>
                    <a:p>
                      <a:endParaRPr lang="ru-RU" sz="240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</a:t>
                      </a:r>
                      <a:r>
                        <a:rPr lang="ru-RU" sz="2400" baseline="30000" dirty="0" smtClean="0"/>
                        <a:t>. </a:t>
                      </a:r>
                      <a:r>
                        <a:rPr lang="ru-RU" sz="2400" dirty="0" smtClean="0"/>
                        <a:t>2 = </a:t>
                      </a:r>
                      <a:r>
                        <a:rPr lang="ru-RU" sz="2400" b="1" dirty="0" smtClean="0"/>
                        <a:t>18</a:t>
                      </a:r>
                      <a:r>
                        <a:rPr lang="ru-RU" sz="2400" dirty="0" smtClean="0"/>
                        <a:t> баллов</a:t>
                      </a:r>
                    </a:p>
                    <a:p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2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 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80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заданий </a:t>
                      </a:r>
                      <a:r>
                        <a:rPr lang="ru-RU" sz="2400" b="1" dirty="0" smtClean="0"/>
                        <a:t>высокого</a:t>
                      </a:r>
                      <a:r>
                        <a:rPr lang="ru-RU" sz="2400" dirty="0" smtClean="0"/>
                        <a:t> уровня сложности с развернутым ответом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+ 4 + 5 + 4 + 4 =</a:t>
                      </a:r>
                    </a:p>
                    <a:p>
                      <a:r>
                        <a:rPr lang="ru-RU" sz="2400" b="1" dirty="0" smtClean="0"/>
                        <a:t>20</a:t>
                      </a:r>
                      <a:r>
                        <a:rPr lang="ru-RU" sz="2400" dirty="0" smtClean="0"/>
                        <a:t> баллов</a:t>
                      </a:r>
                      <a:endParaRPr lang="ru-RU" sz="2400" b="1" dirty="0"/>
                    </a:p>
                  </a:txBody>
                  <a:tcPr marT="45727" marB="45727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2" t="6923"/>
          <a:stretch/>
        </p:blipFill>
        <p:spPr>
          <a:xfrm>
            <a:off x="127000" y="4521199"/>
            <a:ext cx="8893174" cy="215423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6514503" y="3767435"/>
            <a:ext cx="2388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/>
                <a:cs typeface="Times New Roman" panose="02020603050405020304" pitchFamily="18" charset="0"/>
              </a:rPr>
              <a:t>Ʃ</a:t>
            </a:r>
            <a:r>
              <a:rPr lang="ru-RU" sz="32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/>
                <a:cs typeface="Times New Roman" panose="02020603050405020304" pitchFamily="18" charset="0"/>
              </a:rPr>
              <a:t>:</a:t>
            </a:r>
            <a:r>
              <a:rPr lang="ru-RU" sz="32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6600"/>
                </a:solidFill>
                <a:effectLst/>
              </a:rPr>
              <a:t>64 балла</a:t>
            </a:r>
            <a:endParaRPr lang="ru-RU" sz="32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66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1055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12df7341cd7a1d6d5306d824e3e615c2d3263e9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612</Words>
  <Application>Microsoft Office PowerPoint</Application>
  <PresentationFormat>Экран (4:3)</PresentationFormat>
  <Paragraphs>87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Клинова</dc:creator>
  <cp:lastModifiedBy>Мария Клинова</cp:lastModifiedBy>
  <cp:revision>63</cp:revision>
  <dcterms:created xsi:type="dcterms:W3CDTF">2016-02-07T11:52:24Z</dcterms:created>
  <dcterms:modified xsi:type="dcterms:W3CDTF">2016-03-15T15:39:24Z</dcterms:modified>
</cp:coreProperties>
</file>