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9" r:id="rId3"/>
    <p:sldId id="274" r:id="rId4"/>
    <p:sldId id="278" r:id="rId5"/>
    <p:sldId id="282" r:id="rId6"/>
    <p:sldId id="260" r:id="rId7"/>
    <p:sldId id="280" r:id="rId8"/>
    <p:sldId id="270" r:id="rId9"/>
    <p:sldId id="256" r:id="rId10"/>
    <p:sldId id="275" r:id="rId11"/>
    <p:sldId id="271" r:id="rId12"/>
    <p:sldId id="273" r:id="rId13"/>
    <p:sldId id="279" r:id="rId14"/>
    <p:sldId id="292" r:id="rId15"/>
    <p:sldId id="281" r:id="rId16"/>
    <p:sldId id="261" r:id="rId17"/>
    <p:sldId id="283" r:id="rId18"/>
    <p:sldId id="262" r:id="rId19"/>
    <p:sldId id="284" r:id="rId20"/>
    <p:sldId id="268" r:id="rId21"/>
    <p:sldId id="286" r:id="rId22"/>
    <p:sldId id="265" r:id="rId23"/>
    <p:sldId id="267" r:id="rId24"/>
    <p:sldId id="287" r:id="rId25"/>
    <p:sldId id="293" r:id="rId26"/>
    <p:sldId id="294" r:id="rId27"/>
    <p:sldId id="288" r:id="rId28"/>
    <p:sldId id="289" r:id="rId29"/>
    <p:sldId id="290" r:id="rId30"/>
    <p:sldId id="276" r:id="rId31"/>
    <p:sldId id="291" r:id="rId32"/>
  </p:sldIdLst>
  <p:sldSz cx="9144000" cy="6858000" type="screen4x3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 snapToGrid="0">
      <p:cViewPr varScale="1">
        <p:scale>
          <a:sx n="50" d="100"/>
          <a:sy n="50" d="100"/>
        </p:scale>
        <p:origin x="109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E3CCE-635C-44D5-8A8C-D07B50876276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CE63F5D-3584-4C86-A43A-4FEBFC99F3D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Индивидуализация учебного процесса</a:t>
          </a:r>
          <a:endParaRPr lang="ru-RU" sz="1800" b="1" dirty="0">
            <a:solidFill>
              <a:schemeClr val="tx1"/>
            </a:solidFill>
          </a:endParaRPr>
        </a:p>
      </dgm:t>
    </dgm:pt>
    <dgm:pt modelId="{7B581BDE-20E7-4A59-9AD2-BF217C6384C1}" type="parTrans" cxnId="{D692AED7-91DB-461A-AE53-F0DFDB26A5E0}">
      <dgm:prSet/>
      <dgm:spPr/>
      <dgm:t>
        <a:bodyPr/>
        <a:lstStyle/>
        <a:p>
          <a:endParaRPr lang="ru-RU"/>
        </a:p>
      </dgm:t>
    </dgm:pt>
    <dgm:pt modelId="{71213A3E-6A36-4328-8632-ECB2DAE25C44}" type="sibTrans" cxnId="{D692AED7-91DB-461A-AE53-F0DFDB26A5E0}">
      <dgm:prSet/>
      <dgm:spPr/>
      <dgm:t>
        <a:bodyPr/>
        <a:lstStyle/>
        <a:p>
          <a:endParaRPr lang="ru-RU"/>
        </a:p>
      </dgm:t>
    </dgm:pt>
    <dgm:pt modelId="{C7DF8B32-917E-4CE1-BE9C-B58130309E2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Социализация обучающихся</a:t>
          </a:r>
          <a:endParaRPr lang="ru-RU" sz="1800" b="1" dirty="0">
            <a:solidFill>
              <a:schemeClr val="tx1"/>
            </a:solidFill>
          </a:endParaRPr>
        </a:p>
      </dgm:t>
    </dgm:pt>
    <dgm:pt modelId="{E0C80012-A06B-48C5-8E3C-51A465D81C1C}" type="parTrans" cxnId="{EBD351E0-F03B-4E4C-86C1-6ECCB004C8BD}">
      <dgm:prSet/>
      <dgm:spPr/>
      <dgm:t>
        <a:bodyPr/>
        <a:lstStyle/>
        <a:p>
          <a:endParaRPr lang="ru-RU"/>
        </a:p>
      </dgm:t>
    </dgm:pt>
    <dgm:pt modelId="{CEF6B842-E58D-4E45-B5B8-7B800081FFBC}" type="sibTrans" cxnId="{EBD351E0-F03B-4E4C-86C1-6ECCB004C8BD}">
      <dgm:prSet/>
      <dgm:spPr/>
      <dgm:t>
        <a:bodyPr/>
        <a:lstStyle/>
        <a:p>
          <a:endParaRPr lang="ru-RU"/>
        </a:p>
      </dgm:t>
    </dgm:pt>
    <dgm:pt modelId="{9C9E4DB6-B7D0-46CC-8ED9-6EBC82DF0E3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Разноуровневость содержания образования</a:t>
          </a:r>
          <a:endParaRPr lang="ru-RU" sz="1800" b="1" dirty="0">
            <a:solidFill>
              <a:schemeClr val="tx1"/>
            </a:solidFill>
          </a:endParaRPr>
        </a:p>
      </dgm:t>
    </dgm:pt>
    <dgm:pt modelId="{C2A806B2-B961-4BE2-BE1B-F150CE1FC4AF}" type="parTrans" cxnId="{000B836C-E1E5-4E60-AE83-D7A42007C0F3}">
      <dgm:prSet/>
      <dgm:spPr/>
      <dgm:t>
        <a:bodyPr/>
        <a:lstStyle/>
        <a:p>
          <a:endParaRPr lang="ru-RU"/>
        </a:p>
      </dgm:t>
    </dgm:pt>
    <dgm:pt modelId="{A7FDDA16-B7F6-436B-9278-7327E073CB01}" type="sibTrans" cxnId="{000B836C-E1E5-4E60-AE83-D7A42007C0F3}">
      <dgm:prSet/>
      <dgm:spPr/>
      <dgm:t>
        <a:bodyPr/>
        <a:lstStyle/>
        <a:p>
          <a:endParaRPr lang="ru-RU"/>
        </a:p>
      </dgm:t>
    </dgm:pt>
    <dgm:pt modelId="{48040BD6-C206-456B-8191-CF3AE1A7A72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Возможность интенсификации процесса обучения</a:t>
          </a:r>
          <a:endParaRPr lang="ru-RU" sz="1800" b="1" dirty="0">
            <a:solidFill>
              <a:schemeClr val="tx1"/>
            </a:solidFill>
          </a:endParaRPr>
        </a:p>
      </dgm:t>
    </dgm:pt>
    <dgm:pt modelId="{44A2381F-BBBA-4F4F-B075-66F29605A180}" type="parTrans" cxnId="{DB22FB6D-06D6-4E8A-93E3-757B7B23BEF9}">
      <dgm:prSet/>
      <dgm:spPr/>
      <dgm:t>
        <a:bodyPr/>
        <a:lstStyle/>
        <a:p>
          <a:endParaRPr lang="ru-RU"/>
        </a:p>
      </dgm:t>
    </dgm:pt>
    <dgm:pt modelId="{CA7D9772-E8C2-4F82-8B85-71F87D394421}" type="sibTrans" cxnId="{DB22FB6D-06D6-4E8A-93E3-757B7B23BEF9}">
      <dgm:prSet/>
      <dgm:spPr/>
      <dgm:t>
        <a:bodyPr/>
        <a:lstStyle/>
        <a:p>
          <a:endParaRPr lang="ru-RU"/>
        </a:p>
      </dgm:t>
    </dgm:pt>
    <dgm:pt modelId="{0A867E52-02BE-4CDD-BA64-DE20923A0ED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Возможность организации деятельностного подхода</a:t>
          </a:r>
          <a:endParaRPr lang="ru-RU" sz="1800" b="1" dirty="0">
            <a:solidFill>
              <a:schemeClr val="tx1"/>
            </a:solidFill>
          </a:endParaRPr>
        </a:p>
      </dgm:t>
    </dgm:pt>
    <dgm:pt modelId="{716CC72B-2C00-4E0C-B479-18871C2EE0E8}" type="parTrans" cxnId="{A4BE3DF7-502C-4323-8A3C-6016A4B2E763}">
      <dgm:prSet/>
      <dgm:spPr/>
      <dgm:t>
        <a:bodyPr/>
        <a:lstStyle/>
        <a:p>
          <a:endParaRPr lang="ru-RU"/>
        </a:p>
      </dgm:t>
    </dgm:pt>
    <dgm:pt modelId="{D15DE610-F175-4AB6-8261-F2290FB6BFB1}" type="sibTrans" cxnId="{A4BE3DF7-502C-4323-8A3C-6016A4B2E763}">
      <dgm:prSet/>
      <dgm:spPr/>
      <dgm:t>
        <a:bodyPr/>
        <a:lstStyle/>
        <a:p>
          <a:endParaRPr lang="ru-RU"/>
        </a:p>
      </dgm:t>
    </dgm:pt>
    <dgm:pt modelId="{B821861B-0C62-473C-9249-A05B45B1B1A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Гибкость организационной структуры обучения, использование технологий ДО</a:t>
          </a:r>
          <a:endParaRPr lang="ru-RU" sz="1800" b="1" dirty="0">
            <a:solidFill>
              <a:schemeClr val="tx1"/>
            </a:solidFill>
          </a:endParaRPr>
        </a:p>
      </dgm:t>
    </dgm:pt>
    <dgm:pt modelId="{85EC3DC5-A06F-47C1-9B39-9C40B20BA617}" type="parTrans" cxnId="{0113C595-C509-4C06-8AF5-AEF6690C3304}">
      <dgm:prSet/>
      <dgm:spPr/>
      <dgm:t>
        <a:bodyPr/>
        <a:lstStyle/>
        <a:p>
          <a:endParaRPr lang="ru-RU"/>
        </a:p>
      </dgm:t>
    </dgm:pt>
    <dgm:pt modelId="{9BB9449D-9595-4C21-97B3-76511D210E3F}" type="sibTrans" cxnId="{0113C595-C509-4C06-8AF5-AEF6690C3304}">
      <dgm:prSet/>
      <dgm:spPr/>
      <dgm:t>
        <a:bodyPr/>
        <a:lstStyle/>
        <a:p>
          <a:endParaRPr lang="ru-RU"/>
        </a:p>
      </dgm:t>
    </dgm:pt>
    <dgm:pt modelId="{4611FC0D-3A81-48CE-997C-EBDB5B8F276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Ориентация на самообразование</a:t>
          </a:r>
          <a:endParaRPr lang="ru-RU" sz="1800" b="1" dirty="0">
            <a:solidFill>
              <a:schemeClr val="tx1"/>
            </a:solidFill>
          </a:endParaRPr>
        </a:p>
      </dgm:t>
    </dgm:pt>
    <dgm:pt modelId="{A0395329-7F0A-4AC0-8D3B-9AC1B3B61520}" type="parTrans" cxnId="{59C29910-E99C-4265-9531-3B37DAA9D3D9}">
      <dgm:prSet/>
      <dgm:spPr/>
      <dgm:t>
        <a:bodyPr/>
        <a:lstStyle/>
        <a:p>
          <a:endParaRPr lang="ru-RU"/>
        </a:p>
      </dgm:t>
    </dgm:pt>
    <dgm:pt modelId="{C3C2CA19-6BE5-499D-8D7D-98A502FEB9B3}" type="sibTrans" cxnId="{59C29910-E99C-4265-9531-3B37DAA9D3D9}">
      <dgm:prSet/>
      <dgm:spPr/>
      <dgm:t>
        <a:bodyPr/>
        <a:lstStyle/>
        <a:p>
          <a:endParaRPr lang="ru-RU"/>
        </a:p>
      </dgm:t>
    </dgm:pt>
    <dgm:pt modelId="{87D6830C-5BB3-4F8A-A737-DE29CCA5634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Организация групповой и коллективной деятельности</a:t>
          </a:r>
          <a:endParaRPr lang="ru-RU" sz="1800" b="1" dirty="0">
            <a:solidFill>
              <a:schemeClr val="tx1"/>
            </a:solidFill>
          </a:endParaRPr>
        </a:p>
      </dgm:t>
    </dgm:pt>
    <dgm:pt modelId="{39D9BBDC-FA24-4745-94C3-24CFCD67E0E1}" type="parTrans" cxnId="{2CF144F1-C185-4E81-B7AA-6824216230EC}">
      <dgm:prSet/>
      <dgm:spPr/>
      <dgm:t>
        <a:bodyPr/>
        <a:lstStyle/>
        <a:p>
          <a:endParaRPr lang="ru-RU"/>
        </a:p>
      </dgm:t>
    </dgm:pt>
    <dgm:pt modelId="{248E185D-7EFB-420C-8873-47E97583530A}" type="sibTrans" cxnId="{2CF144F1-C185-4E81-B7AA-6824216230EC}">
      <dgm:prSet/>
      <dgm:spPr/>
      <dgm:t>
        <a:bodyPr/>
        <a:lstStyle/>
        <a:p>
          <a:endParaRPr lang="ru-RU"/>
        </a:p>
      </dgm:t>
    </dgm:pt>
    <dgm:pt modelId="{00E62E92-3CC6-451D-9F24-2536B38EC42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Разностороннее сопровождение учебного процесса </a:t>
          </a:r>
          <a:endParaRPr lang="ru-RU" sz="1800" b="1" dirty="0">
            <a:solidFill>
              <a:schemeClr val="tx1"/>
            </a:solidFill>
          </a:endParaRPr>
        </a:p>
      </dgm:t>
    </dgm:pt>
    <dgm:pt modelId="{9876EB10-AE19-41AA-919E-235DE8CA5D5B}" type="parTrans" cxnId="{05E10207-DFB5-4E87-A1A1-ADE6C5C19289}">
      <dgm:prSet/>
      <dgm:spPr/>
      <dgm:t>
        <a:bodyPr/>
        <a:lstStyle/>
        <a:p>
          <a:endParaRPr lang="ru-RU"/>
        </a:p>
      </dgm:t>
    </dgm:pt>
    <dgm:pt modelId="{7D8F774F-1844-4DDC-A24C-A33F14DCF1D0}" type="sibTrans" cxnId="{05E10207-DFB5-4E87-A1A1-ADE6C5C19289}">
      <dgm:prSet/>
      <dgm:spPr/>
      <dgm:t>
        <a:bodyPr/>
        <a:lstStyle/>
        <a:p>
          <a:endParaRPr lang="ru-RU"/>
        </a:p>
      </dgm:t>
    </dgm:pt>
    <dgm:pt modelId="{41E3FDA1-521D-46F9-87BE-85129D14DAD5}" type="pres">
      <dgm:prSet presAssocID="{C80E3CCE-635C-44D5-8A8C-D07B5087627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AF8B1EC-F3F6-4921-AF37-5AA28557469F}" type="pres">
      <dgm:prSet presAssocID="{7CE63F5D-3584-4C86-A43A-4FEBFC99F3DE}" presName="compNode" presStyleCnt="0"/>
      <dgm:spPr/>
    </dgm:pt>
    <dgm:pt modelId="{2F73DDB7-F75A-4420-B934-6560B701AE7B}" type="pres">
      <dgm:prSet presAssocID="{7CE63F5D-3584-4C86-A43A-4FEBFC99F3DE}" presName="dummyConnPt" presStyleCnt="0"/>
      <dgm:spPr/>
    </dgm:pt>
    <dgm:pt modelId="{CBBE04C9-2E19-4FA5-AEAD-6D8EB2D1A8F3}" type="pres">
      <dgm:prSet presAssocID="{7CE63F5D-3584-4C86-A43A-4FEBFC99F3DE}" presName="node" presStyleLbl="node1" presStyleIdx="0" presStyleCnt="9" custScaleX="112850" custScaleY="112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2B6E6-665D-4336-836D-A8A9AE9B2A8B}" type="pres">
      <dgm:prSet presAssocID="{71213A3E-6A36-4328-8632-ECB2DAE25C44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E29F983F-09B5-4E01-8615-1B8BC4D9D961}" type="pres">
      <dgm:prSet presAssocID="{C7DF8B32-917E-4CE1-BE9C-B58130309E29}" presName="compNode" presStyleCnt="0"/>
      <dgm:spPr/>
    </dgm:pt>
    <dgm:pt modelId="{ED5D5DBB-E962-451E-A773-BBA5D29BBAA3}" type="pres">
      <dgm:prSet presAssocID="{C7DF8B32-917E-4CE1-BE9C-B58130309E29}" presName="dummyConnPt" presStyleCnt="0"/>
      <dgm:spPr/>
    </dgm:pt>
    <dgm:pt modelId="{A95A5DCA-54F6-42C6-8192-6B3BF6012CFF}" type="pres">
      <dgm:prSet presAssocID="{C7DF8B32-917E-4CE1-BE9C-B58130309E29}" presName="node" presStyleLbl="node1" presStyleIdx="1" presStyleCnt="9" custScaleX="112850" custScaleY="112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D72C4-192C-46BD-A1FA-B7BB2193F95D}" type="pres">
      <dgm:prSet presAssocID="{CEF6B842-E58D-4E45-B5B8-7B800081FFBC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CF66A7F8-C601-4F16-8D89-44FC9569A477}" type="pres">
      <dgm:prSet presAssocID="{9C9E4DB6-B7D0-46CC-8ED9-6EBC82DF0E3C}" presName="compNode" presStyleCnt="0"/>
      <dgm:spPr/>
    </dgm:pt>
    <dgm:pt modelId="{93E5D9E7-11FD-4B19-A0BA-5599802AE00C}" type="pres">
      <dgm:prSet presAssocID="{9C9E4DB6-B7D0-46CC-8ED9-6EBC82DF0E3C}" presName="dummyConnPt" presStyleCnt="0"/>
      <dgm:spPr/>
    </dgm:pt>
    <dgm:pt modelId="{8A6E6535-9391-49EB-A3DA-CBD11649EBF5}" type="pres">
      <dgm:prSet presAssocID="{9C9E4DB6-B7D0-46CC-8ED9-6EBC82DF0E3C}" presName="node" presStyleLbl="node1" presStyleIdx="2" presStyleCnt="9" custScaleX="112850" custScaleY="112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F5D69-FF30-4A8A-A3F6-EDACF9AC0937}" type="pres">
      <dgm:prSet presAssocID="{A7FDDA16-B7F6-436B-9278-7327E073CB01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D400C79-84FE-4603-88EF-12A27A25D74C}" type="pres">
      <dgm:prSet presAssocID="{48040BD6-C206-456B-8191-CF3AE1A7A720}" presName="compNode" presStyleCnt="0"/>
      <dgm:spPr/>
    </dgm:pt>
    <dgm:pt modelId="{D3611F46-7FCD-48A3-ADE3-CCA5842EDF47}" type="pres">
      <dgm:prSet presAssocID="{48040BD6-C206-456B-8191-CF3AE1A7A720}" presName="dummyConnPt" presStyleCnt="0"/>
      <dgm:spPr/>
    </dgm:pt>
    <dgm:pt modelId="{DDAB64C3-50D5-4E97-8C95-C11717792D38}" type="pres">
      <dgm:prSet presAssocID="{48040BD6-C206-456B-8191-CF3AE1A7A720}" presName="node" presStyleLbl="node1" presStyleIdx="3" presStyleCnt="9" custScaleY="112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3B70A-451A-4FDB-A030-5B5F808F1B63}" type="pres">
      <dgm:prSet presAssocID="{CA7D9772-E8C2-4F82-8B85-71F87D394421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1B5B70ED-9F3B-4F8B-A85F-7DED892B9062}" type="pres">
      <dgm:prSet presAssocID="{0A867E52-02BE-4CDD-BA64-DE20923A0EDF}" presName="compNode" presStyleCnt="0"/>
      <dgm:spPr/>
    </dgm:pt>
    <dgm:pt modelId="{83F6670C-A650-4A81-A818-B690096341FC}" type="pres">
      <dgm:prSet presAssocID="{0A867E52-02BE-4CDD-BA64-DE20923A0EDF}" presName="dummyConnPt" presStyleCnt="0"/>
      <dgm:spPr/>
    </dgm:pt>
    <dgm:pt modelId="{D9930445-67EC-4E43-A2D6-BF7AD4CB93EE}" type="pres">
      <dgm:prSet presAssocID="{0A867E52-02BE-4CDD-BA64-DE20923A0EDF}" presName="node" presStyleLbl="node1" presStyleIdx="4" presStyleCnt="9" custScaleY="112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5A6F0-8370-4E9C-8969-B22C9E89B8F5}" type="pres">
      <dgm:prSet presAssocID="{D15DE610-F175-4AB6-8261-F2290FB6BFB1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FD2816FF-E2AE-40AF-8731-4A7719CFB9C3}" type="pres">
      <dgm:prSet presAssocID="{B821861B-0C62-473C-9249-A05B45B1B1AF}" presName="compNode" presStyleCnt="0"/>
      <dgm:spPr/>
    </dgm:pt>
    <dgm:pt modelId="{1015AB9A-A346-4A41-B598-44B709DCA684}" type="pres">
      <dgm:prSet presAssocID="{B821861B-0C62-473C-9249-A05B45B1B1AF}" presName="dummyConnPt" presStyleCnt="0"/>
      <dgm:spPr/>
    </dgm:pt>
    <dgm:pt modelId="{F7E8D588-0866-406E-A99B-71678700D819}" type="pres">
      <dgm:prSet presAssocID="{B821861B-0C62-473C-9249-A05B45B1B1AF}" presName="node" presStyleLbl="node1" presStyleIdx="5" presStyleCnt="9" custScaleY="112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4E1D5-B94B-4F23-B3BA-A5896465F082}" type="pres">
      <dgm:prSet presAssocID="{9BB9449D-9595-4C21-97B3-76511D210E3F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79897E64-1E6B-46AC-9EA4-88EBF56C6F56}" type="pres">
      <dgm:prSet presAssocID="{4611FC0D-3A81-48CE-997C-EBDB5B8F2768}" presName="compNode" presStyleCnt="0"/>
      <dgm:spPr/>
    </dgm:pt>
    <dgm:pt modelId="{99333C4C-254F-4810-BC65-CDB3A3749AAA}" type="pres">
      <dgm:prSet presAssocID="{4611FC0D-3A81-48CE-997C-EBDB5B8F2768}" presName="dummyConnPt" presStyleCnt="0"/>
      <dgm:spPr/>
    </dgm:pt>
    <dgm:pt modelId="{99450601-F0B6-4FAF-9675-99428DE80192}" type="pres">
      <dgm:prSet presAssocID="{4611FC0D-3A81-48CE-997C-EBDB5B8F2768}" presName="node" presStyleLbl="node1" presStyleIdx="6" presStyleCnt="9" custScaleY="112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B2119-E76C-4C55-8C5F-E3D72C599A78}" type="pres">
      <dgm:prSet presAssocID="{C3C2CA19-6BE5-499D-8D7D-98A502FEB9B3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45BEB840-9A70-4C5C-A9B3-2108EA4D9AA2}" type="pres">
      <dgm:prSet presAssocID="{87D6830C-5BB3-4F8A-A737-DE29CCA5634F}" presName="compNode" presStyleCnt="0"/>
      <dgm:spPr/>
    </dgm:pt>
    <dgm:pt modelId="{63A62CAC-34EC-4564-8A9B-6360FDA165D0}" type="pres">
      <dgm:prSet presAssocID="{87D6830C-5BB3-4F8A-A737-DE29CCA5634F}" presName="dummyConnPt" presStyleCnt="0"/>
      <dgm:spPr/>
    </dgm:pt>
    <dgm:pt modelId="{85F209E7-21A1-442E-B82F-9543DE5E363D}" type="pres">
      <dgm:prSet presAssocID="{87D6830C-5BB3-4F8A-A737-DE29CCA5634F}" presName="node" presStyleLbl="node1" presStyleIdx="7" presStyleCnt="9" custScaleY="112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4C496-2855-4240-8C58-4B14A4643D23}" type="pres">
      <dgm:prSet presAssocID="{248E185D-7EFB-420C-8873-47E97583530A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170780F4-0DED-41A2-AB71-B9B27E9B9EB4}" type="pres">
      <dgm:prSet presAssocID="{00E62E92-3CC6-451D-9F24-2536B38EC426}" presName="compNode" presStyleCnt="0"/>
      <dgm:spPr/>
    </dgm:pt>
    <dgm:pt modelId="{AB67970D-EB52-4AB1-954D-5149D801F46D}" type="pres">
      <dgm:prSet presAssocID="{00E62E92-3CC6-451D-9F24-2536B38EC426}" presName="dummyConnPt" presStyleCnt="0"/>
      <dgm:spPr/>
    </dgm:pt>
    <dgm:pt modelId="{D38E1CEB-FDB8-4145-B109-12159A15860C}" type="pres">
      <dgm:prSet presAssocID="{00E62E92-3CC6-451D-9F24-2536B38EC426}" presName="node" presStyleLbl="node1" presStyleIdx="8" presStyleCnt="9" custScaleY="112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43BAB4-5526-4046-8B6B-8A4241ECBA65}" type="presOf" srcId="{9BB9449D-9595-4C21-97B3-76511D210E3F}" destId="{EF34E1D5-B94B-4F23-B3BA-A5896465F082}" srcOrd="0" destOrd="0" presId="urn:microsoft.com/office/officeart/2005/8/layout/bProcess4"/>
    <dgm:cxn modelId="{0113C595-C509-4C06-8AF5-AEF6690C3304}" srcId="{C80E3CCE-635C-44D5-8A8C-D07B50876276}" destId="{B821861B-0C62-473C-9249-A05B45B1B1AF}" srcOrd="5" destOrd="0" parTransId="{85EC3DC5-A06F-47C1-9B39-9C40B20BA617}" sibTransId="{9BB9449D-9595-4C21-97B3-76511D210E3F}"/>
    <dgm:cxn modelId="{CD0EAC82-0DCB-4A5D-B49E-4468604E6A29}" type="presOf" srcId="{CA7D9772-E8C2-4F82-8B85-71F87D394421}" destId="{D7D3B70A-451A-4FDB-A030-5B5F808F1B63}" srcOrd="0" destOrd="0" presId="urn:microsoft.com/office/officeart/2005/8/layout/bProcess4"/>
    <dgm:cxn modelId="{68114E51-97EB-42D0-9695-E56A38FA5998}" type="presOf" srcId="{C80E3CCE-635C-44D5-8A8C-D07B50876276}" destId="{41E3FDA1-521D-46F9-87BE-85129D14DAD5}" srcOrd="0" destOrd="0" presId="urn:microsoft.com/office/officeart/2005/8/layout/bProcess4"/>
    <dgm:cxn modelId="{EBD351E0-F03B-4E4C-86C1-6ECCB004C8BD}" srcId="{C80E3CCE-635C-44D5-8A8C-D07B50876276}" destId="{C7DF8B32-917E-4CE1-BE9C-B58130309E29}" srcOrd="1" destOrd="0" parTransId="{E0C80012-A06B-48C5-8E3C-51A465D81C1C}" sibTransId="{CEF6B842-E58D-4E45-B5B8-7B800081FFBC}"/>
    <dgm:cxn modelId="{28F7A50D-12FF-40C2-9FBA-0F7B984B4C50}" type="presOf" srcId="{B821861B-0C62-473C-9249-A05B45B1B1AF}" destId="{F7E8D588-0866-406E-A99B-71678700D819}" srcOrd="0" destOrd="0" presId="urn:microsoft.com/office/officeart/2005/8/layout/bProcess4"/>
    <dgm:cxn modelId="{25AF3F68-1A0E-4663-B656-8EE570899556}" type="presOf" srcId="{0A867E52-02BE-4CDD-BA64-DE20923A0EDF}" destId="{D9930445-67EC-4E43-A2D6-BF7AD4CB93EE}" srcOrd="0" destOrd="0" presId="urn:microsoft.com/office/officeart/2005/8/layout/bProcess4"/>
    <dgm:cxn modelId="{68FC243D-E912-4252-85AF-605474AE6670}" type="presOf" srcId="{248E185D-7EFB-420C-8873-47E97583530A}" destId="{D5F4C496-2855-4240-8C58-4B14A4643D23}" srcOrd="0" destOrd="0" presId="urn:microsoft.com/office/officeart/2005/8/layout/bProcess4"/>
    <dgm:cxn modelId="{000B836C-E1E5-4E60-AE83-D7A42007C0F3}" srcId="{C80E3CCE-635C-44D5-8A8C-D07B50876276}" destId="{9C9E4DB6-B7D0-46CC-8ED9-6EBC82DF0E3C}" srcOrd="2" destOrd="0" parTransId="{C2A806B2-B961-4BE2-BE1B-F150CE1FC4AF}" sibTransId="{A7FDDA16-B7F6-436B-9278-7327E073CB01}"/>
    <dgm:cxn modelId="{0121E6CC-1100-4241-96C8-ECB89F6897DA}" type="presOf" srcId="{D15DE610-F175-4AB6-8261-F2290FB6BFB1}" destId="{7BA5A6F0-8370-4E9C-8969-B22C9E89B8F5}" srcOrd="0" destOrd="0" presId="urn:microsoft.com/office/officeart/2005/8/layout/bProcess4"/>
    <dgm:cxn modelId="{D1626941-7B86-459D-B480-AB377522DBEB}" type="presOf" srcId="{87D6830C-5BB3-4F8A-A737-DE29CCA5634F}" destId="{85F209E7-21A1-442E-B82F-9543DE5E363D}" srcOrd="0" destOrd="0" presId="urn:microsoft.com/office/officeart/2005/8/layout/bProcess4"/>
    <dgm:cxn modelId="{D692AED7-91DB-461A-AE53-F0DFDB26A5E0}" srcId="{C80E3CCE-635C-44D5-8A8C-D07B50876276}" destId="{7CE63F5D-3584-4C86-A43A-4FEBFC99F3DE}" srcOrd="0" destOrd="0" parTransId="{7B581BDE-20E7-4A59-9AD2-BF217C6384C1}" sibTransId="{71213A3E-6A36-4328-8632-ECB2DAE25C44}"/>
    <dgm:cxn modelId="{A4BE3DF7-502C-4323-8A3C-6016A4B2E763}" srcId="{C80E3CCE-635C-44D5-8A8C-D07B50876276}" destId="{0A867E52-02BE-4CDD-BA64-DE20923A0EDF}" srcOrd="4" destOrd="0" parTransId="{716CC72B-2C00-4E0C-B479-18871C2EE0E8}" sibTransId="{D15DE610-F175-4AB6-8261-F2290FB6BFB1}"/>
    <dgm:cxn modelId="{AD2FBA6D-E357-46BF-919F-9F9E9DE78559}" type="presOf" srcId="{C7DF8B32-917E-4CE1-BE9C-B58130309E29}" destId="{A95A5DCA-54F6-42C6-8192-6B3BF6012CFF}" srcOrd="0" destOrd="0" presId="urn:microsoft.com/office/officeart/2005/8/layout/bProcess4"/>
    <dgm:cxn modelId="{5BEDCC71-AE35-40BE-A2B8-06A2DD7F9467}" type="presOf" srcId="{71213A3E-6A36-4328-8632-ECB2DAE25C44}" destId="{EF32B6E6-665D-4336-836D-A8A9AE9B2A8B}" srcOrd="0" destOrd="0" presId="urn:microsoft.com/office/officeart/2005/8/layout/bProcess4"/>
    <dgm:cxn modelId="{B231E443-BF71-4A87-9C7D-2261EF032CB5}" type="presOf" srcId="{7CE63F5D-3584-4C86-A43A-4FEBFC99F3DE}" destId="{CBBE04C9-2E19-4FA5-AEAD-6D8EB2D1A8F3}" srcOrd="0" destOrd="0" presId="urn:microsoft.com/office/officeart/2005/8/layout/bProcess4"/>
    <dgm:cxn modelId="{2F1F0A36-BC02-49CC-8FF0-ABB2790D39C5}" type="presOf" srcId="{00E62E92-3CC6-451D-9F24-2536B38EC426}" destId="{D38E1CEB-FDB8-4145-B109-12159A15860C}" srcOrd="0" destOrd="0" presId="urn:microsoft.com/office/officeart/2005/8/layout/bProcess4"/>
    <dgm:cxn modelId="{68DC3C8A-B330-41B9-9C68-B61E13608768}" type="presOf" srcId="{CEF6B842-E58D-4E45-B5B8-7B800081FFBC}" destId="{760D72C4-192C-46BD-A1FA-B7BB2193F95D}" srcOrd="0" destOrd="0" presId="urn:microsoft.com/office/officeart/2005/8/layout/bProcess4"/>
    <dgm:cxn modelId="{2CF144F1-C185-4E81-B7AA-6824216230EC}" srcId="{C80E3CCE-635C-44D5-8A8C-D07B50876276}" destId="{87D6830C-5BB3-4F8A-A737-DE29CCA5634F}" srcOrd="7" destOrd="0" parTransId="{39D9BBDC-FA24-4745-94C3-24CFCD67E0E1}" sibTransId="{248E185D-7EFB-420C-8873-47E97583530A}"/>
    <dgm:cxn modelId="{EEF17C05-9528-4A99-966C-C9AE5B069D1D}" type="presOf" srcId="{48040BD6-C206-456B-8191-CF3AE1A7A720}" destId="{DDAB64C3-50D5-4E97-8C95-C11717792D38}" srcOrd="0" destOrd="0" presId="urn:microsoft.com/office/officeart/2005/8/layout/bProcess4"/>
    <dgm:cxn modelId="{59C29910-E99C-4265-9531-3B37DAA9D3D9}" srcId="{C80E3CCE-635C-44D5-8A8C-D07B50876276}" destId="{4611FC0D-3A81-48CE-997C-EBDB5B8F2768}" srcOrd="6" destOrd="0" parTransId="{A0395329-7F0A-4AC0-8D3B-9AC1B3B61520}" sibTransId="{C3C2CA19-6BE5-499D-8D7D-98A502FEB9B3}"/>
    <dgm:cxn modelId="{1350DF3B-E19E-4E8E-BFB4-4E8D2E10F5A3}" type="presOf" srcId="{C3C2CA19-6BE5-499D-8D7D-98A502FEB9B3}" destId="{D3CB2119-E76C-4C55-8C5F-E3D72C599A78}" srcOrd="0" destOrd="0" presId="urn:microsoft.com/office/officeart/2005/8/layout/bProcess4"/>
    <dgm:cxn modelId="{7DCC2ABB-FA6D-4B13-B736-E2C771BD7B18}" type="presOf" srcId="{9C9E4DB6-B7D0-46CC-8ED9-6EBC82DF0E3C}" destId="{8A6E6535-9391-49EB-A3DA-CBD11649EBF5}" srcOrd="0" destOrd="0" presId="urn:microsoft.com/office/officeart/2005/8/layout/bProcess4"/>
    <dgm:cxn modelId="{0446B971-A96F-49F9-8E3D-B02064927F76}" type="presOf" srcId="{A7FDDA16-B7F6-436B-9278-7327E073CB01}" destId="{2B2F5D69-FF30-4A8A-A3F6-EDACF9AC0937}" srcOrd="0" destOrd="0" presId="urn:microsoft.com/office/officeart/2005/8/layout/bProcess4"/>
    <dgm:cxn modelId="{DB22FB6D-06D6-4E8A-93E3-757B7B23BEF9}" srcId="{C80E3CCE-635C-44D5-8A8C-D07B50876276}" destId="{48040BD6-C206-456B-8191-CF3AE1A7A720}" srcOrd="3" destOrd="0" parTransId="{44A2381F-BBBA-4F4F-B075-66F29605A180}" sibTransId="{CA7D9772-E8C2-4F82-8B85-71F87D394421}"/>
    <dgm:cxn modelId="{05E10207-DFB5-4E87-A1A1-ADE6C5C19289}" srcId="{C80E3CCE-635C-44D5-8A8C-D07B50876276}" destId="{00E62E92-3CC6-451D-9F24-2536B38EC426}" srcOrd="8" destOrd="0" parTransId="{9876EB10-AE19-41AA-919E-235DE8CA5D5B}" sibTransId="{7D8F774F-1844-4DDC-A24C-A33F14DCF1D0}"/>
    <dgm:cxn modelId="{C568E352-8E1E-4964-95A4-6C745C4DA69C}" type="presOf" srcId="{4611FC0D-3A81-48CE-997C-EBDB5B8F2768}" destId="{99450601-F0B6-4FAF-9675-99428DE80192}" srcOrd="0" destOrd="0" presId="urn:microsoft.com/office/officeart/2005/8/layout/bProcess4"/>
    <dgm:cxn modelId="{7E2A39B3-A798-47E5-9150-373883097664}" type="presParOf" srcId="{41E3FDA1-521D-46F9-87BE-85129D14DAD5}" destId="{CAF8B1EC-F3F6-4921-AF37-5AA28557469F}" srcOrd="0" destOrd="0" presId="urn:microsoft.com/office/officeart/2005/8/layout/bProcess4"/>
    <dgm:cxn modelId="{8A959B5A-E955-4167-9D63-36E1B2D32FF0}" type="presParOf" srcId="{CAF8B1EC-F3F6-4921-AF37-5AA28557469F}" destId="{2F73DDB7-F75A-4420-B934-6560B701AE7B}" srcOrd="0" destOrd="0" presId="urn:microsoft.com/office/officeart/2005/8/layout/bProcess4"/>
    <dgm:cxn modelId="{908B483F-6161-4E90-91D0-CC90C10C9F5E}" type="presParOf" srcId="{CAF8B1EC-F3F6-4921-AF37-5AA28557469F}" destId="{CBBE04C9-2E19-4FA5-AEAD-6D8EB2D1A8F3}" srcOrd="1" destOrd="0" presId="urn:microsoft.com/office/officeart/2005/8/layout/bProcess4"/>
    <dgm:cxn modelId="{7FFBC57E-774B-4915-B7B9-A9804324E078}" type="presParOf" srcId="{41E3FDA1-521D-46F9-87BE-85129D14DAD5}" destId="{EF32B6E6-665D-4336-836D-A8A9AE9B2A8B}" srcOrd="1" destOrd="0" presId="urn:microsoft.com/office/officeart/2005/8/layout/bProcess4"/>
    <dgm:cxn modelId="{3048843A-DCAD-4BAA-935E-1F642ECCFC7E}" type="presParOf" srcId="{41E3FDA1-521D-46F9-87BE-85129D14DAD5}" destId="{E29F983F-09B5-4E01-8615-1B8BC4D9D961}" srcOrd="2" destOrd="0" presId="urn:microsoft.com/office/officeart/2005/8/layout/bProcess4"/>
    <dgm:cxn modelId="{151426DE-0612-4CC9-A56D-737FBB1749BF}" type="presParOf" srcId="{E29F983F-09B5-4E01-8615-1B8BC4D9D961}" destId="{ED5D5DBB-E962-451E-A773-BBA5D29BBAA3}" srcOrd="0" destOrd="0" presId="urn:microsoft.com/office/officeart/2005/8/layout/bProcess4"/>
    <dgm:cxn modelId="{A985F192-3C64-4640-9C3E-FFF9AFCCBE30}" type="presParOf" srcId="{E29F983F-09B5-4E01-8615-1B8BC4D9D961}" destId="{A95A5DCA-54F6-42C6-8192-6B3BF6012CFF}" srcOrd="1" destOrd="0" presId="urn:microsoft.com/office/officeart/2005/8/layout/bProcess4"/>
    <dgm:cxn modelId="{927EE2B7-3725-41D4-A41D-C91AA95712AA}" type="presParOf" srcId="{41E3FDA1-521D-46F9-87BE-85129D14DAD5}" destId="{760D72C4-192C-46BD-A1FA-B7BB2193F95D}" srcOrd="3" destOrd="0" presId="urn:microsoft.com/office/officeart/2005/8/layout/bProcess4"/>
    <dgm:cxn modelId="{633FBFC5-423D-4B65-B41A-08B2339AD164}" type="presParOf" srcId="{41E3FDA1-521D-46F9-87BE-85129D14DAD5}" destId="{CF66A7F8-C601-4F16-8D89-44FC9569A477}" srcOrd="4" destOrd="0" presId="urn:microsoft.com/office/officeart/2005/8/layout/bProcess4"/>
    <dgm:cxn modelId="{B14DB6D7-3AC5-49F3-81E8-22A807383FB6}" type="presParOf" srcId="{CF66A7F8-C601-4F16-8D89-44FC9569A477}" destId="{93E5D9E7-11FD-4B19-A0BA-5599802AE00C}" srcOrd="0" destOrd="0" presId="urn:microsoft.com/office/officeart/2005/8/layout/bProcess4"/>
    <dgm:cxn modelId="{46417FD8-416E-4884-8D7E-1611838978A7}" type="presParOf" srcId="{CF66A7F8-C601-4F16-8D89-44FC9569A477}" destId="{8A6E6535-9391-49EB-A3DA-CBD11649EBF5}" srcOrd="1" destOrd="0" presId="urn:microsoft.com/office/officeart/2005/8/layout/bProcess4"/>
    <dgm:cxn modelId="{C56CC1C3-9A8F-42B4-8900-26BC77FB7635}" type="presParOf" srcId="{41E3FDA1-521D-46F9-87BE-85129D14DAD5}" destId="{2B2F5D69-FF30-4A8A-A3F6-EDACF9AC0937}" srcOrd="5" destOrd="0" presId="urn:microsoft.com/office/officeart/2005/8/layout/bProcess4"/>
    <dgm:cxn modelId="{754D26B4-3227-4B92-8366-71CCA525669B}" type="presParOf" srcId="{41E3FDA1-521D-46F9-87BE-85129D14DAD5}" destId="{8D400C79-84FE-4603-88EF-12A27A25D74C}" srcOrd="6" destOrd="0" presId="urn:microsoft.com/office/officeart/2005/8/layout/bProcess4"/>
    <dgm:cxn modelId="{0316B15B-0A2A-4170-B5A8-89FF74BE5223}" type="presParOf" srcId="{8D400C79-84FE-4603-88EF-12A27A25D74C}" destId="{D3611F46-7FCD-48A3-ADE3-CCA5842EDF47}" srcOrd="0" destOrd="0" presId="urn:microsoft.com/office/officeart/2005/8/layout/bProcess4"/>
    <dgm:cxn modelId="{ACBC2715-0ED3-4E19-9ED8-67EA63C6C779}" type="presParOf" srcId="{8D400C79-84FE-4603-88EF-12A27A25D74C}" destId="{DDAB64C3-50D5-4E97-8C95-C11717792D38}" srcOrd="1" destOrd="0" presId="urn:microsoft.com/office/officeart/2005/8/layout/bProcess4"/>
    <dgm:cxn modelId="{92207680-2D4C-4385-B6C0-A8B15A087FBF}" type="presParOf" srcId="{41E3FDA1-521D-46F9-87BE-85129D14DAD5}" destId="{D7D3B70A-451A-4FDB-A030-5B5F808F1B63}" srcOrd="7" destOrd="0" presId="urn:microsoft.com/office/officeart/2005/8/layout/bProcess4"/>
    <dgm:cxn modelId="{7B205D44-3D6A-4B72-9747-53223E311EC5}" type="presParOf" srcId="{41E3FDA1-521D-46F9-87BE-85129D14DAD5}" destId="{1B5B70ED-9F3B-4F8B-A85F-7DED892B9062}" srcOrd="8" destOrd="0" presId="urn:microsoft.com/office/officeart/2005/8/layout/bProcess4"/>
    <dgm:cxn modelId="{4F2772E5-3428-4ED9-B1C5-5BCC8CA69DBA}" type="presParOf" srcId="{1B5B70ED-9F3B-4F8B-A85F-7DED892B9062}" destId="{83F6670C-A650-4A81-A818-B690096341FC}" srcOrd="0" destOrd="0" presId="urn:microsoft.com/office/officeart/2005/8/layout/bProcess4"/>
    <dgm:cxn modelId="{B931FDEC-1478-40D4-AE66-3FBC6AB70E1F}" type="presParOf" srcId="{1B5B70ED-9F3B-4F8B-A85F-7DED892B9062}" destId="{D9930445-67EC-4E43-A2D6-BF7AD4CB93EE}" srcOrd="1" destOrd="0" presId="urn:microsoft.com/office/officeart/2005/8/layout/bProcess4"/>
    <dgm:cxn modelId="{5A94E15D-5A26-4E19-B0DE-3CCDAA107BE6}" type="presParOf" srcId="{41E3FDA1-521D-46F9-87BE-85129D14DAD5}" destId="{7BA5A6F0-8370-4E9C-8969-B22C9E89B8F5}" srcOrd="9" destOrd="0" presId="urn:microsoft.com/office/officeart/2005/8/layout/bProcess4"/>
    <dgm:cxn modelId="{3EA17B64-6725-455F-A183-81E7D3F822A5}" type="presParOf" srcId="{41E3FDA1-521D-46F9-87BE-85129D14DAD5}" destId="{FD2816FF-E2AE-40AF-8731-4A7719CFB9C3}" srcOrd="10" destOrd="0" presId="urn:microsoft.com/office/officeart/2005/8/layout/bProcess4"/>
    <dgm:cxn modelId="{4E090E24-A738-4B2C-8122-E33379EBDE0D}" type="presParOf" srcId="{FD2816FF-E2AE-40AF-8731-4A7719CFB9C3}" destId="{1015AB9A-A346-4A41-B598-44B709DCA684}" srcOrd="0" destOrd="0" presId="urn:microsoft.com/office/officeart/2005/8/layout/bProcess4"/>
    <dgm:cxn modelId="{396752EF-3EE5-49A8-AB3A-BEC10C4BD68F}" type="presParOf" srcId="{FD2816FF-E2AE-40AF-8731-4A7719CFB9C3}" destId="{F7E8D588-0866-406E-A99B-71678700D819}" srcOrd="1" destOrd="0" presId="urn:microsoft.com/office/officeart/2005/8/layout/bProcess4"/>
    <dgm:cxn modelId="{D966FD3D-36E3-4F4A-A18A-0F0D4DCF7A05}" type="presParOf" srcId="{41E3FDA1-521D-46F9-87BE-85129D14DAD5}" destId="{EF34E1D5-B94B-4F23-B3BA-A5896465F082}" srcOrd="11" destOrd="0" presId="urn:microsoft.com/office/officeart/2005/8/layout/bProcess4"/>
    <dgm:cxn modelId="{7237FBC7-4E94-405D-807B-60170C0A4AD2}" type="presParOf" srcId="{41E3FDA1-521D-46F9-87BE-85129D14DAD5}" destId="{79897E64-1E6B-46AC-9EA4-88EBF56C6F56}" srcOrd="12" destOrd="0" presId="urn:microsoft.com/office/officeart/2005/8/layout/bProcess4"/>
    <dgm:cxn modelId="{D5CBE8BD-E6B3-4096-8767-90ACBE35E135}" type="presParOf" srcId="{79897E64-1E6B-46AC-9EA4-88EBF56C6F56}" destId="{99333C4C-254F-4810-BC65-CDB3A3749AAA}" srcOrd="0" destOrd="0" presId="urn:microsoft.com/office/officeart/2005/8/layout/bProcess4"/>
    <dgm:cxn modelId="{4B13D337-567C-4441-A89C-D8C244A04224}" type="presParOf" srcId="{79897E64-1E6B-46AC-9EA4-88EBF56C6F56}" destId="{99450601-F0B6-4FAF-9675-99428DE80192}" srcOrd="1" destOrd="0" presId="urn:microsoft.com/office/officeart/2005/8/layout/bProcess4"/>
    <dgm:cxn modelId="{A885B2FD-FDCA-43EE-9DD8-9528FA387CBE}" type="presParOf" srcId="{41E3FDA1-521D-46F9-87BE-85129D14DAD5}" destId="{D3CB2119-E76C-4C55-8C5F-E3D72C599A78}" srcOrd="13" destOrd="0" presId="urn:microsoft.com/office/officeart/2005/8/layout/bProcess4"/>
    <dgm:cxn modelId="{A816CE25-F2A6-4AAF-8C26-DFE0564DB732}" type="presParOf" srcId="{41E3FDA1-521D-46F9-87BE-85129D14DAD5}" destId="{45BEB840-9A70-4C5C-A9B3-2108EA4D9AA2}" srcOrd="14" destOrd="0" presId="urn:microsoft.com/office/officeart/2005/8/layout/bProcess4"/>
    <dgm:cxn modelId="{844C58E6-027B-4675-923F-AFB714A81E88}" type="presParOf" srcId="{45BEB840-9A70-4C5C-A9B3-2108EA4D9AA2}" destId="{63A62CAC-34EC-4564-8A9B-6360FDA165D0}" srcOrd="0" destOrd="0" presId="urn:microsoft.com/office/officeart/2005/8/layout/bProcess4"/>
    <dgm:cxn modelId="{929BE404-E6AB-4D15-802B-BBBE93F3F821}" type="presParOf" srcId="{45BEB840-9A70-4C5C-A9B3-2108EA4D9AA2}" destId="{85F209E7-21A1-442E-B82F-9543DE5E363D}" srcOrd="1" destOrd="0" presId="urn:microsoft.com/office/officeart/2005/8/layout/bProcess4"/>
    <dgm:cxn modelId="{2A8B43D2-9CE3-42C3-84F0-658F83362C70}" type="presParOf" srcId="{41E3FDA1-521D-46F9-87BE-85129D14DAD5}" destId="{D5F4C496-2855-4240-8C58-4B14A4643D23}" srcOrd="15" destOrd="0" presId="urn:microsoft.com/office/officeart/2005/8/layout/bProcess4"/>
    <dgm:cxn modelId="{6321EF13-346B-4B76-A4B1-96762B0DDAA4}" type="presParOf" srcId="{41E3FDA1-521D-46F9-87BE-85129D14DAD5}" destId="{170780F4-0DED-41A2-AB71-B9B27E9B9EB4}" srcOrd="16" destOrd="0" presId="urn:microsoft.com/office/officeart/2005/8/layout/bProcess4"/>
    <dgm:cxn modelId="{05AC3956-56CB-4885-92EA-6BF6FF9F4A4B}" type="presParOf" srcId="{170780F4-0DED-41A2-AB71-B9B27E9B9EB4}" destId="{AB67970D-EB52-4AB1-954D-5149D801F46D}" srcOrd="0" destOrd="0" presId="urn:microsoft.com/office/officeart/2005/8/layout/bProcess4"/>
    <dgm:cxn modelId="{71336393-EE28-43E7-9DDD-4829E15FAFCE}" type="presParOf" srcId="{170780F4-0DED-41A2-AB71-B9B27E9B9EB4}" destId="{D38E1CEB-FDB8-4145-B109-12159A1586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8EDE7C-D95A-4DD1-AD14-38F9A42FACB3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11A46E3-F93B-4977-A904-B8C3950760B7}">
      <dgm:prSet phldrT="[Текст]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dirty="0" smtClean="0">
              <a:solidFill>
                <a:srgbClr val="002060"/>
              </a:solidFill>
            </a:rPr>
            <a:t>Аппаратный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dirty="0" smtClean="0">
              <a:solidFill>
                <a:srgbClr val="002060"/>
              </a:solidFill>
            </a:rPr>
            <a:t>(технологический)</a:t>
          </a:r>
          <a:endParaRPr lang="ru-RU" dirty="0">
            <a:solidFill>
              <a:srgbClr val="002060"/>
            </a:solidFill>
          </a:endParaRPr>
        </a:p>
      </dgm:t>
    </dgm:pt>
    <dgm:pt modelId="{3572D9B6-93C5-4BD0-8BE7-4D4DDBB1BF9E}" type="parTrans" cxnId="{D697CC8D-5900-40B7-BBE0-249EE76745F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E174C089-A1FC-4588-AC7D-4BE13F8885AA}" type="sibTrans" cxnId="{D697CC8D-5900-40B7-BBE0-249EE76745F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1BFB3815-F071-40AB-8A41-5875B7F3FF21}">
      <dgm:prSet phldrT="[Текст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dirty="0" smtClean="0"/>
            <a:t>Серверы, компьютеры, локальная сеть, оборудование</a:t>
          </a:r>
          <a:endParaRPr lang="ru-RU" dirty="0"/>
        </a:p>
      </dgm:t>
    </dgm:pt>
    <dgm:pt modelId="{0BA0066D-6EBB-40E2-9A8A-08DBB62A2349}" type="parTrans" cxnId="{21F6EDD4-3A30-4F5A-B585-92B3223AC7B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0A5F07D5-A796-4776-81D5-25B5DCEAEF81}" type="sibTrans" cxnId="{21F6EDD4-3A30-4F5A-B585-92B3223AC7B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AF990342-F354-40D5-8E5B-683D4ACAEDEF}">
      <dgm:prSet phldrT="[Текст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dirty="0" smtClean="0">
              <a:solidFill>
                <a:srgbClr val="002060"/>
              </a:solidFill>
            </a:rPr>
            <a:t>Информационный</a:t>
          </a:r>
          <a:r>
            <a:rPr lang="ru-RU" dirty="0" smtClean="0"/>
            <a:t> </a:t>
          </a:r>
          <a:endParaRPr lang="ru-RU" dirty="0"/>
        </a:p>
      </dgm:t>
    </dgm:pt>
    <dgm:pt modelId="{747E9A12-F278-4E7C-B931-310A43DB7482}" type="parTrans" cxnId="{25923ACB-9AAB-49ED-BAB7-F8DAD1C8D40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894FB0C2-FCB0-4789-BBB2-D4275607DACD}" type="sibTrans" cxnId="{25923ACB-9AAB-49ED-BAB7-F8DAD1C8D40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B080A302-F284-4BC4-B01F-A7F0CCE72E06}">
      <dgm:prSet phldrT="[Текст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dirty="0" smtClean="0"/>
            <a:t>ПО, ЭОР, медиатека, учебно-мет. материалы, сайты ОУ, учителей</a:t>
          </a:r>
          <a:endParaRPr lang="ru-RU" dirty="0"/>
        </a:p>
      </dgm:t>
    </dgm:pt>
    <dgm:pt modelId="{BD99905F-F8C1-4085-AFAE-726D8A759BF8}" type="parTrans" cxnId="{13A0AF88-86C8-47F7-B178-F5AA6C06BC9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054428C9-055C-480D-8EA7-621C22A378E8}" type="sibTrans" cxnId="{13A0AF88-86C8-47F7-B178-F5AA6C06BC9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CB6B5866-A8CB-4D83-8C46-0E7743E07235}">
      <dgm:prSet phldrT="[Текст]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dirty="0" smtClean="0">
              <a:solidFill>
                <a:srgbClr val="002060"/>
              </a:solidFill>
            </a:rPr>
            <a:t>Кадровый</a:t>
          </a:r>
          <a:endParaRPr lang="ru-RU" dirty="0">
            <a:solidFill>
              <a:srgbClr val="002060"/>
            </a:solidFill>
          </a:endParaRPr>
        </a:p>
      </dgm:t>
    </dgm:pt>
    <dgm:pt modelId="{23015DD2-996D-4D44-8710-525CC0968395}" type="parTrans" cxnId="{DCEB402E-B70A-49ED-BF89-E0530D16328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11452FFC-0CA8-4CFE-A396-B19389F11544}" type="sibTrans" cxnId="{DCEB402E-B70A-49ED-BF89-E0530D16328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EF37E209-FE79-4DB2-BEC7-E5A9203EA0BC}">
      <dgm:prSet phldrT="[Текст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dirty="0" smtClean="0"/>
            <a:t>Администрация, учителя, ученики, родители</a:t>
          </a:r>
          <a:endParaRPr lang="ru-RU" dirty="0"/>
        </a:p>
      </dgm:t>
    </dgm:pt>
    <dgm:pt modelId="{C8546C6D-5113-40FB-BB4F-5EEA443653E8}" type="parTrans" cxnId="{45AF10E7-BD2B-4405-BDEB-440AC5482B4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579CA50A-6297-475B-B3FE-57F694737BDC}" type="sibTrans" cxnId="{45AF10E7-BD2B-4405-BDEB-440AC5482B4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BCD71AE5-295E-4FD1-8885-0ED2CB1CD12B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dirty="0" smtClean="0">
              <a:solidFill>
                <a:srgbClr val="002060"/>
              </a:solidFill>
            </a:rPr>
            <a:t>Регламентный</a:t>
          </a:r>
          <a:endParaRPr lang="ru-RU" dirty="0">
            <a:solidFill>
              <a:srgbClr val="002060"/>
            </a:solidFill>
          </a:endParaRPr>
        </a:p>
      </dgm:t>
    </dgm:pt>
    <dgm:pt modelId="{4772C3C5-6CDF-435F-B9D5-D0A109C936D8}" type="parTrans" cxnId="{04AD3E74-7EA0-40E2-9DC2-3904790501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9DAD8734-63A3-4EE6-BA03-B0B0CF069823}" type="sibTrans" cxnId="{04AD3E74-7EA0-40E2-9DC2-3904790501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D9675BEF-BA8B-4148-AB07-A4AB571D5811}" type="pres">
      <dgm:prSet presAssocID="{E48EDE7C-D95A-4DD1-AD14-38F9A42FACB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386AA5-CFE3-4519-BA6D-1596719C6A4C}" type="pres">
      <dgm:prSet presAssocID="{411A46E3-F93B-4977-A904-B8C3950760B7}" presName="circle1" presStyleLbl="node1" presStyleIdx="0" presStyleCnt="4"/>
      <dgm:spPr/>
    </dgm:pt>
    <dgm:pt modelId="{E95F8B59-0573-45DA-965E-DAAD89A659CF}" type="pres">
      <dgm:prSet presAssocID="{411A46E3-F93B-4977-A904-B8C3950760B7}" presName="space" presStyleCnt="0"/>
      <dgm:spPr/>
    </dgm:pt>
    <dgm:pt modelId="{7A2F9410-CC28-4A22-8D04-DF6E948034B6}" type="pres">
      <dgm:prSet presAssocID="{411A46E3-F93B-4977-A904-B8C3950760B7}" presName="rect1" presStyleLbl="alignAcc1" presStyleIdx="0" presStyleCnt="4"/>
      <dgm:spPr/>
      <dgm:t>
        <a:bodyPr/>
        <a:lstStyle/>
        <a:p>
          <a:endParaRPr lang="ru-RU"/>
        </a:p>
      </dgm:t>
    </dgm:pt>
    <dgm:pt modelId="{465724A1-4EFB-4F17-86E6-EF07AA84E624}" type="pres">
      <dgm:prSet presAssocID="{AF990342-F354-40D5-8E5B-683D4ACAEDEF}" presName="vertSpace2" presStyleLbl="node1" presStyleIdx="0" presStyleCnt="4"/>
      <dgm:spPr/>
    </dgm:pt>
    <dgm:pt modelId="{660FA35F-88D5-4144-A9EA-93B2607567A6}" type="pres">
      <dgm:prSet presAssocID="{AF990342-F354-40D5-8E5B-683D4ACAEDEF}" presName="circle2" presStyleLbl="node1" presStyleIdx="1" presStyleCnt="4"/>
      <dgm:spPr/>
    </dgm:pt>
    <dgm:pt modelId="{DABCC61E-DAD9-4676-BB35-9704A17E76E9}" type="pres">
      <dgm:prSet presAssocID="{AF990342-F354-40D5-8E5B-683D4ACAEDEF}" presName="rect2" presStyleLbl="alignAcc1" presStyleIdx="1" presStyleCnt="4"/>
      <dgm:spPr/>
      <dgm:t>
        <a:bodyPr/>
        <a:lstStyle/>
        <a:p>
          <a:endParaRPr lang="ru-RU"/>
        </a:p>
      </dgm:t>
    </dgm:pt>
    <dgm:pt modelId="{5C0306B6-5F37-464A-A8E8-6DDF74829E6D}" type="pres">
      <dgm:prSet presAssocID="{CB6B5866-A8CB-4D83-8C46-0E7743E07235}" presName="vertSpace3" presStyleLbl="node1" presStyleIdx="1" presStyleCnt="4"/>
      <dgm:spPr/>
    </dgm:pt>
    <dgm:pt modelId="{82ECF0AA-0DE7-4413-8581-80D35C6A5379}" type="pres">
      <dgm:prSet presAssocID="{CB6B5866-A8CB-4D83-8C46-0E7743E07235}" presName="circle3" presStyleLbl="node1" presStyleIdx="2" presStyleCnt="4"/>
      <dgm:spPr/>
    </dgm:pt>
    <dgm:pt modelId="{21594747-2028-4A58-806A-E644D8789969}" type="pres">
      <dgm:prSet presAssocID="{CB6B5866-A8CB-4D83-8C46-0E7743E07235}" presName="rect3" presStyleLbl="alignAcc1" presStyleIdx="2" presStyleCnt="4"/>
      <dgm:spPr/>
      <dgm:t>
        <a:bodyPr/>
        <a:lstStyle/>
        <a:p>
          <a:endParaRPr lang="ru-RU"/>
        </a:p>
      </dgm:t>
    </dgm:pt>
    <dgm:pt modelId="{7F41F4A8-0E54-4E0C-8798-675BC1FBAFCF}" type="pres">
      <dgm:prSet presAssocID="{BCD71AE5-295E-4FD1-8885-0ED2CB1CD12B}" presName="vertSpace4" presStyleLbl="node1" presStyleIdx="2" presStyleCnt="4"/>
      <dgm:spPr/>
    </dgm:pt>
    <dgm:pt modelId="{2B5DDCE7-0413-4340-AD88-0DD6D309E83F}" type="pres">
      <dgm:prSet presAssocID="{BCD71AE5-295E-4FD1-8885-0ED2CB1CD12B}" presName="circle4" presStyleLbl="node1" presStyleIdx="3" presStyleCnt="4"/>
      <dgm:spPr/>
    </dgm:pt>
    <dgm:pt modelId="{D2D3D7A2-879C-40E7-891C-E44603F108D2}" type="pres">
      <dgm:prSet presAssocID="{BCD71AE5-295E-4FD1-8885-0ED2CB1CD12B}" presName="rect4" presStyleLbl="alignAcc1" presStyleIdx="3" presStyleCnt="4"/>
      <dgm:spPr/>
      <dgm:t>
        <a:bodyPr/>
        <a:lstStyle/>
        <a:p>
          <a:endParaRPr lang="ru-RU"/>
        </a:p>
      </dgm:t>
    </dgm:pt>
    <dgm:pt modelId="{7BAED8CC-FC8C-4573-9392-1E3A59590716}" type="pres">
      <dgm:prSet presAssocID="{411A46E3-F93B-4977-A904-B8C3950760B7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1D4F3-C8D1-41AC-AEA9-18A87ED1E1C9}" type="pres">
      <dgm:prSet presAssocID="{411A46E3-F93B-4977-A904-B8C3950760B7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D72F7-539D-41DE-B504-32AD89B7B8B0}" type="pres">
      <dgm:prSet presAssocID="{AF990342-F354-40D5-8E5B-683D4ACAEDEF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D6A54-A20A-4A2A-8DBF-9E5066BD27C3}" type="pres">
      <dgm:prSet presAssocID="{AF990342-F354-40D5-8E5B-683D4ACAEDEF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5174F-8225-4AEA-92ED-A6C39C0D9E9D}" type="pres">
      <dgm:prSet presAssocID="{CB6B5866-A8CB-4D83-8C46-0E7743E07235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0FC01-BE8B-4E96-9AD3-9DEB43842012}" type="pres">
      <dgm:prSet presAssocID="{CB6B5866-A8CB-4D83-8C46-0E7743E07235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17298-3787-4FB7-8134-4F1549475F8D}" type="pres">
      <dgm:prSet presAssocID="{BCD71AE5-295E-4FD1-8885-0ED2CB1CD12B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72DC4-8C0C-42BF-8F4D-AA039C13C263}" type="pres">
      <dgm:prSet presAssocID="{BCD71AE5-295E-4FD1-8885-0ED2CB1CD12B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D697CC8D-5900-40B7-BBE0-249EE76745FB}" srcId="{E48EDE7C-D95A-4DD1-AD14-38F9A42FACB3}" destId="{411A46E3-F93B-4977-A904-B8C3950760B7}" srcOrd="0" destOrd="0" parTransId="{3572D9B6-93C5-4BD0-8BE7-4D4DDBB1BF9E}" sibTransId="{E174C089-A1FC-4588-AC7D-4BE13F8885AA}"/>
    <dgm:cxn modelId="{DCEB402E-B70A-49ED-BF89-E0530D163283}" srcId="{E48EDE7C-D95A-4DD1-AD14-38F9A42FACB3}" destId="{CB6B5866-A8CB-4D83-8C46-0E7743E07235}" srcOrd="2" destOrd="0" parTransId="{23015DD2-996D-4D44-8710-525CC0968395}" sibTransId="{11452FFC-0CA8-4CFE-A396-B19389F11544}"/>
    <dgm:cxn modelId="{0D2D88F1-58D2-4542-83E8-E4860BED91AB}" type="presOf" srcId="{411A46E3-F93B-4977-A904-B8C3950760B7}" destId="{7BAED8CC-FC8C-4573-9392-1E3A59590716}" srcOrd="1" destOrd="0" presId="urn:microsoft.com/office/officeart/2005/8/layout/target3"/>
    <dgm:cxn modelId="{8E634036-D8EA-4322-9392-15862EF1E00A}" type="presOf" srcId="{CB6B5866-A8CB-4D83-8C46-0E7743E07235}" destId="{9675174F-8225-4AEA-92ED-A6C39C0D9E9D}" srcOrd="1" destOrd="0" presId="urn:microsoft.com/office/officeart/2005/8/layout/target3"/>
    <dgm:cxn modelId="{45AF10E7-BD2B-4405-BDEB-440AC5482B43}" srcId="{CB6B5866-A8CB-4D83-8C46-0E7743E07235}" destId="{EF37E209-FE79-4DB2-BEC7-E5A9203EA0BC}" srcOrd="0" destOrd="0" parTransId="{C8546C6D-5113-40FB-BB4F-5EEA443653E8}" sibTransId="{579CA50A-6297-475B-B3FE-57F694737BDC}"/>
    <dgm:cxn modelId="{E76F30D6-913E-4C68-8133-4FA188CA868A}" type="presOf" srcId="{AF990342-F354-40D5-8E5B-683D4ACAEDEF}" destId="{DABCC61E-DAD9-4676-BB35-9704A17E76E9}" srcOrd="0" destOrd="0" presId="urn:microsoft.com/office/officeart/2005/8/layout/target3"/>
    <dgm:cxn modelId="{04AD3E74-7EA0-40E2-9DC2-390479050138}" srcId="{E48EDE7C-D95A-4DD1-AD14-38F9A42FACB3}" destId="{BCD71AE5-295E-4FD1-8885-0ED2CB1CD12B}" srcOrd="3" destOrd="0" parTransId="{4772C3C5-6CDF-435F-B9D5-D0A109C936D8}" sibTransId="{9DAD8734-63A3-4EE6-BA03-B0B0CF069823}"/>
    <dgm:cxn modelId="{A7592FB3-29EB-497B-9F98-267A7C4BCEBA}" type="presOf" srcId="{1BFB3815-F071-40AB-8A41-5875B7F3FF21}" destId="{0C71D4F3-C8D1-41AC-AEA9-18A87ED1E1C9}" srcOrd="0" destOrd="0" presId="urn:microsoft.com/office/officeart/2005/8/layout/target3"/>
    <dgm:cxn modelId="{6E7FD6FE-5167-407C-AA20-6C53BF38B76A}" type="presOf" srcId="{CB6B5866-A8CB-4D83-8C46-0E7743E07235}" destId="{21594747-2028-4A58-806A-E644D8789969}" srcOrd="0" destOrd="0" presId="urn:microsoft.com/office/officeart/2005/8/layout/target3"/>
    <dgm:cxn modelId="{13A0AF88-86C8-47F7-B178-F5AA6C06BC97}" srcId="{AF990342-F354-40D5-8E5B-683D4ACAEDEF}" destId="{B080A302-F284-4BC4-B01F-A7F0CCE72E06}" srcOrd="0" destOrd="0" parTransId="{BD99905F-F8C1-4085-AFAE-726D8A759BF8}" sibTransId="{054428C9-055C-480D-8EA7-621C22A378E8}"/>
    <dgm:cxn modelId="{490F0A04-20C2-461D-82F8-81AB9A93221B}" type="presOf" srcId="{EF37E209-FE79-4DB2-BEC7-E5A9203EA0BC}" destId="{2CF0FC01-BE8B-4E96-9AD3-9DEB43842012}" srcOrd="0" destOrd="0" presId="urn:microsoft.com/office/officeart/2005/8/layout/target3"/>
    <dgm:cxn modelId="{21F6EDD4-3A30-4F5A-B585-92B3223AC7B8}" srcId="{411A46E3-F93B-4977-A904-B8C3950760B7}" destId="{1BFB3815-F071-40AB-8A41-5875B7F3FF21}" srcOrd="0" destOrd="0" parTransId="{0BA0066D-6EBB-40E2-9A8A-08DBB62A2349}" sibTransId="{0A5F07D5-A796-4776-81D5-25B5DCEAEF81}"/>
    <dgm:cxn modelId="{5010FED2-ED4F-418B-81B4-4BBE2040F4CA}" type="presOf" srcId="{AF990342-F354-40D5-8E5B-683D4ACAEDEF}" destId="{9A6D72F7-539D-41DE-B504-32AD89B7B8B0}" srcOrd="1" destOrd="0" presId="urn:microsoft.com/office/officeart/2005/8/layout/target3"/>
    <dgm:cxn modelId="{6A6AD6C3-ED70-4CD1-A58E-A1627D931C87}" type="presOf" srcId="{411A46E3-F93B-4977-A904-B8C3950760B7}" destId="{7A2F9410-CC28-4A22-8D04-DF6E948034B6}" srcOrd="0" destOrd="0" presId="urn:microsoft.com/office/officeart/2005/8/layout/target3"/>
    <dgm:cxn modelId="{25923ACB-9AAB-49ED-BAB7-F8DAD1C8D403}" srcId="{E48EDE7C-D95A-4DD1-AD14-38F9A42FACB3}" destId="{AF990342-F354-40D5-8E5B-683D4ACAEDEF}" srcOrd="1" destOrd="0" parTransId="{747E9A12-F278-4E7C-B931-310A43DB7482}" sibTransId="{894FB0C2-FCB0-4789-BBB2-D4275607DACD}"/>
    <dgm:cxn modelId="{00C33D16-2C27-4C1C-AA4C-7359373D03DE}" type="presOf" srcId="{BCD71AE5-295E-4FD1-8885-0ED2CB1CD12B}" destId="{F7F17298-3787-4FB7-8134-4F1549475F8D}" srcOrd="1" destOrd="0" presId="urn:microsoft.com/office/officeart/2005/8/layout/target3"/>
    <dgm:cxn modelId="{5571257C-4128-4DE3-904B-51B0D017B214}" type="presOf" srcId="{B080A302-F284-4BC4-B01F-A7F0CCE72E06}" destId="{167D6A54-A20A-4A2A-8DBF-9E5066BD27C3}" srcOrd="0" destOrd="0" presId="urn:microsoft.com/office/officeart/2005/8/layout/target3"/>
    <dgm:cxn modelId="{50EA4C17-B035-475D-AE64-290D926E6A5E}" type="presOf" srcId="{E48EDE7C-D95A-4DD1-AD14-38F9A42FACB3}" destId="{D9675BEF-BA8B-4148-AB07-A4AB571D5811}" srcOrd="0" destOrd="0" presId="urn:microsoft.com/office/officeart/2005/8/layout/target3"/>
    <dgm:cxn modelId="{F8CD595C-7878-4493-8C5A-031EA08B3548}" type="presOf" srcId="{BCD71AE5-295E-4FD1-8885-0ED2CB1CD12B}" destId="{D2D3D7A2-879C-40E7-891C-E44603F108D2}" srcOrd="0" destOrd="0" presId="urn:microsoft.com/office/officeart/2005/8/layout/target3"/>
    <dgm:cxn modelId="{994C372D-B348-4ECE-AE38-B20B2400DD20}" type="presParOf" srcId="{D9675BEF-BA8B-4148-AB07-A4AB571D5811}" destId="{2E386AA5-CFE3-4519-BA6D-1596719C6A4C}" srcOrd="0" destOrd="0" presId="urn:microsoft.com/office/officeart/2005/8/layout/target3"/>
    <dgm:cxn modelId="{7CFBF060-4C8C-450D-9FC8-D885BFCB37B5}" type="presParOf" srcId="{D9675BEF-BA8B-4148-AB07-A4AB571D5811}" destId="{E95F8B59-0573-45DA-965E-DAAD89A659CF}" srcOrd="1" destOrd="0" presId="urn:microsoft.com/office/officeart/2005/8/layout/target3"/>
    <dgm:cxn modelId="{12DBCA13-B232-40B5-8AE4-21EDB71CA9EB}" type="presParOf" srcId="{D9675BEF-BA8B-4148-AB07-A4AB571D5811}" destId="{7A2F9410-CC28-4A22-8D04-DF6E948034B6}" srcOrd="2" destOrd="0" presId="urn:microsoft.com/office/officeart/2005/8/layout/target3"/>
    <dgm:cxn modelId="{9D7F98C7-A6C8-4DB8-A38C-65B869B521D1}" type="presParOf" srcId="{D9675BEF-BA8B-4148-AB07-A4AB571D5811}" destId="{465724A1-4EFB-4F17-86E6-EF07AA84E624}" srcOrd="3" destOrd="0" presId="urn:microsoft.com/office/officeart/2005/8/layout/target3"/>
    <dgm:cxn modelId="{A86CFA54-A11F-4133-B54E-C05C2E2F01A7}" type="presParOf" srcId="{D9675BEF-BA8B-4148-AB07-A4AB571D5811}" destId="{660FA35F-88D5-4144-A9EA-93B2607567A6}" srcOrd="4" destOrd="0" presId="urn:microsoft.com/office/officeart/2005/8/layout/target3"/>
    <dgm:cxn modelId="{A21E88A4-726E-4123-BAAF-479608D0D1BE}" type="presParOf" srcId="{D9675BEF-BA8B-4148-AB07-A4AB571D5811}" destId="{DABCC61E-DAD9-4676-BB35-9704A17E76E9}" srcOrd="5" destOrd="0" presId="urn:microsoft.com/office/officeart/2005/8/layout/target3"/>
    <dgm:cxn modelId="{1A03980C-9BBC-4FCB-8B86-7680CAF0E3B2}" type="presParOf" srcId="{D9675BEF-BA8B-4148-AB07-A4AB571D5811}" destId="{5C0306B6-5F37-464A-A8E8-6DDF74829E6D}" srcOrd="6" destOrd="0" presId="urn:microsoft.com/office/officeart/2005/8/layout/target3"/>
    <dgm:cxn modelId="{694165B5-739C-4E8A-B2FC-AD841524FC2D}" type="presParOf" srcId="{D9675BEF-BA8B-4148-AB07-A4AB571D5811}" destId="{82ECF0AA-0DE7-4413-8581-80D35C6A5379}" srcOrd="7" destOrd="0" presId="urn:microsoft.com/office/officeart/2005/8/layout/target3"/>
    <dgm:cxn modelId="{D59DA17A-1F91-4B19-994D-E720D94DA417}" type="presParOf" srcId="{D9675BEF-BA8B-4148-AB07-A4AB571D5811}" destId="{21594747-2028-4A58-806A-E644D8789969}" srcOrd="8" destOrd="0" presId="urn:microsoft.com/office/officeart/2005/8/layout/target3"/>
    <dgm:cxn modelId="{E3345CC2-5A9F-484A-8493-5D9AF24131E4}" type="presParOf" srcId="{D9675BEF-BA8B-4148-AB07-A4AB571D5811}" destId="{7F41F4A8-0E54-4E0C-8798-675BC1FBAFCF}" srcOrd="9" destOrd="0" presId="urn:microsoft.com/office/officeart/2005/8/layout/target3"/>
    <dgm:cxn modelId="{7AEA884E-DBC0-45C6-95AB-81484B649678}" type="presParOf" srcId="{D9675BEF-BA8B-4148-AB07-A4AB571D5811}" destId="{2B5DDCE7-0413-4340-AD88-0DD6D309E83F}" srcOrd="10" destOrd="0" presId="urn:microsoft.com/office/officeart/2005/8/layout/target3"/>
    <dgm:cxn modelId="{0414F5AB-EBC5-4A0F-87DB-A51E4204E6BE}" type="presParOf" srcId="{D9675BEF-BA8B-4148-AB07-A4AB571D5811}" destId="{D2D3D7A2-879C-40E7-891C-E44603F108D2}" srcOrd="11" destOrd="0" presId="urn:microsoft.com/office/officeart/2005/8/layout/target3"/>
    <dgm:cxn modelId="{A9D74FAF-6EC0-4621-BBB8-7AB280794B7B}" type="presParOf" srcId="{D9675BEF-BA8B-4148-AB07-A4AB571D5811}" destId="{7BAED8CC-FC8C-4573-9392-1E3A59590716}" srcOrd="12" destOrd="0" presId="urn:microsoft.com/office/officeart/2005/8/layout/target3"/>
    <dgm:cxn modelId="{48FCC8F2-60DE-41C1-8BA8-1E5045BCCF9C}" type="presParOf" srcId="{D9675BEF-BA8B-4148-AB07-A4AB571D5811}" destId="{0C71D4F3-C8D1-41AC-AEA9-18A87ED1E1C9}" srcOrd="13" destOrd="0" presId="urn:microsoft.com/office/officeart/2005/8/layout/target3"/>
    <dgm:cxn modelId="{FB55ED49-E631-46BD-B32E-669DC534EB46}" type="presParOf" srcId="{D9675BEF-BA8B-4148-AB07-A4AB571D5811}" destId="{9A6D72F7-539D-41DE-B504-32AD89B7B8B0}" srcOrd="14" destOrd="0" presId="urn:microsoft.com/office/officeart/2005/8/layout/target3"/>
    <dgm:cxn modelId="{F9D31A8E-3C2B-430D-AC35-24A2483DE9A9}" type="presParOf" srcId="{D9675BEF-BA8B-4148-AB07-A4AB571D5811}" destId="{167D6A54-A20A-4A2A-8DBF-9E5066BD27C3}" srcOrd="15" destOrd="0" presId="urn:microsoft.com/office/officeart/2005/8/layout/target3"/>
    <dgm:cxn modelId="{41CFE881-F105-4BED-8336-43EC4AD6199B}" type="presParOf" srcId="{D9675BEF-BA8B-4148-AB07-A4AB571D5811}" destId="{9675174F-8225-4AEA-92ED-A6C39C0D9E9D}" srcOrd="16" destOrd="0" presId="urn:microsoft.com/office/officeart/2005/8/layout/target3"/>
    <dgm:cxn modelId="{AEDACC2C-8288-4384-823C-122AC46D7DB0}" type="presParOf" srcId="{D9675BEF-BA8B-4148-AB07-A4AB571D5811}" destId="{2CF0FC01-BE8B-4E96-9AD3-9DEB43842012}" srcOrd="17" destOrd="0" presId="urn:microsoft.com/office/officeart/2005/8/layout/target3"/>
    <dgm:cxn modelId="{9CF92FC6-5143-4C41-A222-34042C0C56B9}" type="presParOf" srcId="{D9675BEF-BA8B-4148-AB07-A4AB571D5811}" destId="{F7F17298-3787-4FB7-8134-4F1549475F8D}" srcOrd="18" destOrd="0" presId="urn:microsoft.com/office/officeart/2005/8/layout/target3"/>
    <dgm:cxn modelId="{2AA9F927-75F6-46C2-922B-8B78293BE155}" type="presParOf" srcId="{D9675BEF-BA8B-4148-AB07-A4AB571D5811}" destId="{9CE72DC4-8C0C-42BF-8F4D-AA039C13C263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C79849-39DA-4274-9791-E1A0D2396D8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80CA9C0-CA35-4FC1-BC79-D4F9AB1B24D2}">
      <dgm:prSet phldrT="[Текст]"/>
      <dgm:spPr/>
      <dgm:t>
        <a:bodyPr/>
        <a:lstStyle/>
        <a:p>
          <a:r>
            <a:rPr lang="ru-RU" dirty="0" smtClean="0"/>
            <a:t>Педагогический коллектив </a:t>
          </a:r>
          <a:endParaRPr lang="ru-RU" dirty="0"/>
        </a:p>
      </dgm:t>
    </dgm:pt>
    <dgm:pt modelId="{0B8F1FB7-BD27-4685-8A10-6F48CC237283}" type="parTrans" cxnId="{6D93C865-7321-4FF6-AE23-6868A538F305}">
      <dgm:prSet/>
      <dgm:spPr/>
      <dgm:t>
        <a:bodyPr/>
        <a:lstStyle/>
        <a:p>
          <a:endParaRPr lang="ru-RU"/>
        </a:p>
      </dgm:t>
    </dgm:pt>
    <dgm:pt modelId="{D495E6EF-46BD-4BE8-9E81-6BB02FF2F2E7}" type="sibTrans" cxnId="{6D93C865-7321-4FF6-AE23-6868A538F305}">
      <dgm:prSet/>
      <dgm:spPr/>
      <dgm:t>
        <a:bodyPr/>
        <a:lstStyle/>
        <a:p>
          <a:endParaRPr lang="ru-RU"/>
        </a:p>
      </dgm:t>
    </dgm:pt>
    <dgm:pt modelId="{FBE6DE7D-B3E2-425F-9F15-F2E75B24C2A6}">
      <dgm:prSet phldrT="[Текст]"/>
      <dgm:spPr/>
      <dgm:t>
        <a:bodyPr/>
        <a:lstStyle/>
        <a:p>
          <a:r>
            <a:rPr lang="ru-RU" dirty="0" smtClean="0"/>
            <a:t>Полный доступ к образовательно-методическим информационным, ограниченный – к административным и технологическим</a:t>
          </a:r>
          <a:endParaRPr lang="ru-RU" dirty="0"/>
        </a:p>
      </dgm:t>
    </dgm:pt>
    <dgm:pt modelId="{40B7087F-A8F1-43CF-A5BC-2521AC50A4A9}" type="parTrans" cxnId="{7A4ADC8C-CF0F-4D9D-87AA-75B8A77C8285}">
      <dgm:prSet/>
      <dgm:spPr/>
      <dgm:t>
        <a:bodyPr/>
        <a:lstStyle/>
        <a:p>
          <a:endParaRPr lang="ru-RU"/>
        </a:p>
      </dgm:t>
    </dgm:pt>
    <dgm:pt modelId="{6F40454E-206F-43CC-A167-D82C2FF0BB08}" type="sibTrans" cxnId="{7A4ADC8C-CF0F-4D9D-87AA-75B8A77C8285}">
      <dgm:prSet/>
      <dgm:spPr/>
      <dgm:t>
        <a:bodyPr/>
        <a:lstStyle/>
        <a:p>
          <a:endParaRPr lang="ru-RU"/>
        </a:p>
      </dgm:t>
    </dgm:pt>
    <dgm:pt modelId="{6BD55D9D-35B4-44D0-8C35-C967FD13961C}">
      <dgm:prSet phldrT="[Текст]"/>
      <dgm:spPr/>
      <dgm:t>
        <a:bodyPr/>
        <a:lstStyle/>
        <a:p>
          <a:r>
            <a:rPr lang="ru-RU" dirty="0" smtClean="0"/>
            <a:t>Обучающиеся </a:t>
          </a:r>
          <a:endParaRPr lang="ru-RU" dirty="0"/>
        </a:p>
      </dgm:t>
    </dgm:pt>
    <dgm:pt modelId="{50BABA38-2538-46F8-A7BF-3298AF9A9C36}" type="parTrans" cxnId="{D54419B5-7A0E-452B-8A3B-467170E09503}">
      <dgm:prSet/>
      <dgm:spPr/>
      <dgm:t>
        <a:bodyPr/>
        <a:lstStyle/>
        <a:p>
          <a:endParaRPr lang="ru-RU"/>
        </a:p>
      </dgm:t>
    </dgm:pt>
    <dgm:pt modelId="{EFD3D958-EAFD-4DFC-BD2D-B7D32001AC73}" type="sibTrans" cxnId="{D54419B5-7A0E-452B-8A3B-467170E09503}">
      <dgm:prSet/>
      <dgm:spPr/>
      <dgm:t>
        <a:bodyPr/>
        <a:lstStyle/>
        <a:p>
          <a:endParaRPr lang="ru-RU"/>
        </a:p>
      </dgm:t>
    </dgm:pt>
    <dgm:pt modelId="{94A49877-91FE-4C04-B4EA-A07496095834}">
      <dgm:prSet phldrT="[Текст]"/>
      <dgm:spPr/>
      <dgm:t>
        <a:bodyPr/>
        <a:lstStyle/>
        <a:p>
          <a:r>
            <a:rPr lang="ru-RU" dirty="0" smtClean="0"/>
            <a:t>Полный доступ к образовательным информационным, нет доступа к административным, методическим  и технологическим</a:t>
          </a:r>
          <a:endParaRPr lang="ru-RU" dirty="0"/>
        </a:p>
      </dgm:t>
    </dgm:pt>
    <dgm:pt modelId="{A826840D-70BF-4268-BA61-9F9E85C2C0A9}" type="parTrans" cxnId="{39D1BEC8-4F6A-4D89-BB22-0AF1D7433B13}">
      <dgm:prSet/>
      <dgm:spPr/>
      <dgm:t>
        <a:bodyPr/>
        <a:lstStyle/>
        <a:p>
          <a:endParaRPr lang="ru-RU"/>
        </a:p>
      </dgm:t>
    </dgm:pt>
    <dgm:pt modelId="{913CF0F8-F705-4A86-808D-8FBD2EF94635}" type="sibTrans" cxnId="{39D1BEC8-4F6A-4D89-BB22-0AF1D7433B13}">
      <dgm:prSet/>
      <dgm:spPr/>
      <dgm:t>
        <a:bodyPr/>
        <a:lstStyle/>
        <a:p>
          <a:endParaRPr lang="ru-RU"/>
        </a:p>
      </dgm:t>
    </dgm:pt>
    <dgm:pt modelId="{9B365DF0-9F23-4F16-8037-D41C163912BB}">
      <dgm:prSet phldrT="[Текст]"/>
      <dgm:spPr/>
      <dgm:t>
        <a:bodyPr/>
        <a:lstStyle/>
        <a:p>
          <a:r>
            <a:rPr lang="ru-RU" dirty="0" smtClean="0"/>
            <a:t>Родители </a:t>
          </a:r>
          <a:endParaRPr lang="ru-RU" dirty="0"/>
        </a:p>
      </dgm:t>
    </dgm:pt>
    <dgm:pt modelId="{6703EB66-E8AA-459D-8F64-1A33B212C8E7}" type="parTrans" cxnId="{0AA446DC-8206-4010-A6C6-D9F3DA71F15A}">
      <dgm:prSet/>
      <dgm:spPr/>
      <dgm:t>
        <a:bodyPr/>
        <a:lstStyle/>
        <a:p>
          <a:endParaRPr lang="ru-RU"/>
        </a:p>
      </dgm:t>
    </dgm:pt>
    <dgm:pt modelId="{E0275373-23B0-424A-8572-EA3FA0165A44}" type="sibTrans" cxnId="{0AA446DC-8206-4010-A6C6-D9F3DA71F15A}">
      <dgm:prSet/>
      <dgm:spPr/>
      <dgm:t>
        <a:bodyPr/>
        <a:lstStyle/>
        <a:p>
          <a:endParaRPr lang="ru-RU"/>
        </a:p>
      </dgm:t>
    </dgm:pt>
    <dgm:pt modelId="{D30BBAB9-19F7-46FC-974E-D16FD56044D8}">
      <dgm:prSet phldrT="[Текст]"/>
      <dgm:spPr/>
      <dgm:t>
        <a:bodyPr/>
        <a:lstStyle/>
        <a:p>
          <a:r>
            <a:rPr lang="ru-RU" dirty="0" smtClean="0"/>
            <a:t>Ограниченный доступ ко всем информационным ресурсам, нет доступа к технологическим</a:t>
          </a:r>
          <a:endParaRPr lang="ru-RU" dirty="0"/>
        </a:p>
      </dgm:t>
    </dgm:pt>
    <dgm:pt modelId="{278A9857-EC5D-4880-8D6D-7C139F63C2CB}" type="parTrans" cxnId="{FB032128-22C5-44E7-936F-CE551F5716BE}">
      <dgm:prSet/>
      <dgm:spPr/>
      <dgm:t>
        <a:bodyPr/>
        <a:lstStyle/>
        <a:p>
          <a:endParaRPr lang="ru-RU"/>
        </a:p>
      </dgm:t>
    </dgm:pt>
    <dgm:pt modelId="{D003E306-007E-4960-9D3E-536D54F510E0}" type="sibTrans" cxnId="{FB032128-22C5-44E7-936F-CE551F5716BE}">
      <dgm:prSet/>
      <dgm:spPr/>
      <dgm:t>
        <a:bodyPr/>
        <a:lstStyle/>
        <a:p>
          <a:endParaRPr lang="ru-RU"/>
        </a:p>
      </dgm:t>
    </dgm:pt>
    <dgm:pt modelId="{521D8BF5-94E8-4A8B-954E-D62E7201D91E}">
      <dgm:prSet/>
      <dgm:spPr/>
      <dgm:t>
        <a:bodyPr/>
        <a:lstStyle/>
        <a:p>
          <a:r>
            <a:rPr lang="ru-RU" dirty="0" smtClean="0"/>
            <a:t>Полный доступ к информационным, ограниченный – к технологическим</a:t>
          </a:r>
          <a:endParaRPr lang="ru-RU" dirty="0"/>
        </a:p>
      </dgm:t>
    </dgm:pt>
    <dgm:pt modelId="{CB9FC1FD-A459-486D-A05C-A76C4F9BACE1}" type="parTrans" cxnId="{9BA580A7-44B6-4ED6-897D-983F17D263B4}">
      <dgm:prSet/>
      <dgm:spPr/>
      <dgm:t>
        <a:bodyPr/>
        <a:lstStyle/>
        <a:p>
          <a:endParaRPr lang="ru-RU"/>
        </a:p>
      </dgm:t>
    </dgm:pt>
    <dgm:pt modelId="{B70C36E8-4409-4995-8539-95BF208C8259}" type="sibTrans" cxnId="{9BA580A7-44B6-4ED6-897D-983F17D263B4}">
      <dgm:prSet/>
      <dgm:spPr/>
      <dgm:t>
        <a:bodyPr/>
        <a:lstStyle/>
        <a:p>
          <a:endParaRPr lang="ru-RU"/>
        </a:p>
      </dgm:t>
    </dgm:pt>
    <dgm:pt modelId="{2421FED7-A1B4-4909-A167-A82150535C7A}">
      <dgm:prSet/>
      <dgm:spPr/>
      <dgm:t>
        <a:bodyPr/>
        <a:lstStyle/>
        <a:p>
          <a:r>
            <a:rPr lang="ru-RU" dirty="0" smtClean="0"/>
            <a:t>Администрация ОУ </a:t>
          </a:r>
          <a:endParaRPr lang="ru-RU" dirty="0"/>
        </a:p>
      </dgm:t>
    </dgm:pt>
    <dgm:pt modelId="{5C465369-ED96-4798-976C-D33748AA1CEF}" type="parTrans" cxnId="{1FFC4CEC-95B0-4BCE-A9A9-646F45DABC5D}">
      <dgm:prSet/>
      <dgm:spPr/>
      <dgm:t>
        <a:bodyPr/>
        <a:lstStyle/>
        <a:p>
          <a:endParaRPr lang="ru-RU"/>
        </a:p>
      </dgm:t>
    </dgm:pt>
    <dgm:pt modelId="{255E599A-7CEF-4C31-9B89-8227A97D41E9}" type="sibTrans" cxnId="{1FFC4CEC-95B0-4BCE-A9A9-646F45DABC5D}">
      <dgm:prSet/>
      <dgm:spPr/>
      <dgm:t>
        <a:bodyPr/>
        <a:lstStyle/>
        <a:p>
          <a:endParaRPr lang="ru-RU"/>
        </a:p>
      </dgm:t>
    </dgm:pt>
    <dgm:pt modelId="{894438C9-40EA-4B3C-93F8-C4A350A6D137}">
      <dgm:prSet/>
      <dgm:spPr/>
      <dgm:t>
        <a:bodyPr/>
        <a:lstStyle/>
        <a:p>
          <a:r>
            <a:rPr lang="ru-RU" dirty="0" smtClean="0"/>
            <a:t>Полный доступ ко всем ресурсам ИОС</a:t>
          </a:r>
          <a:endParaRPr lang="ru-RU" dirty="0"/>
        </a:p>
      </dgm:t>
    </dgm:pt>
    <dgm:pt modelId="{5812A632-AEFA-47C6-9D47-C915088EFD33}" type="parTrans" cxnId="{7A357718-0492-4D95-A9AD-DC7D9611F7A2}">
      <dgm:prSet/>
      <dgm:spPr/>
      <dgm:t>
        <a:bodyPr/>
        <a:lstStyle/>
        <a:p>
          <a:endParaRPr lang="ru-RU"/>
        </a:p>
      </dgm:t>
    </dgm:pt>
    <dgm:pt modelId="{A7171363-8C59-4165-A01C-F78EDE5C2D11}" type="sibTrans" cxnId="{7A357718-0492-4D95-A9AD-DC7D9611F7A2}">
      <dgm:prSet/>
      <dgm:spPr/>
      <dgm:t>
        <a:bodyPr/>
        <a:lstStyle/>
        <a:p>
          <a:endParaRPr lang="ru-RU"/>
        </a:p>
      </dgm:t>
    </dgm:pt>
    <dgm:pt modelId="{9D5E5BAB-891A-45A6-B06C-710057FCB640}">
      <dgm:prSet/>
      <dgm:spPr/>
      <dgm:t>
        <a:bodyPr/>
        <a:lstStyle/>
        <a:p>
          <a:r>
            <a:rPr lang="ru-RU" dirty="0" smtClean="0"/>
            <a:t>«Центр управления»</a:t>
          </a:r>
          <a:endParaRPr lang="ru-RU" dirty="0"/>
        </a:p>
      </dgm:t>
    </dgm:pt>
    <dgm:pt modelId="{3FEB32CB-E4EA-4FC8-8E8E-FE6AAA1497FC}" type="parTrans" cxnId="{B39D95D4-E03B-4785-9E5F-AD2D236DB255}">
      <dgm:prSet/>
      <dgm:spPr/>
      <dgm:t>
        <a:bodyPr/>
        <a:lstStyle/>
        <a:p>
          <a:endParaRPr lang="ru-RU"/>
        </a:p>
      </dgm:t>
    </dgm:pt>
    <dgm:pt modelId="{4A6D7A5A-D552-4ADA-A4D8-FAF86356A6BD}" type="sibTrans" cxnId="{B39D95D4-E03B-4785-9E5F-AD2D236DB255}">
      <dgm:prSet/>
      <dgm:spPr/>
      <dgm:t>
        <a:bodyPr/>
        <a:lstStyle/>
        <a:p>
          <a:endParaRPr lang="ru-RU"/>
        </a:p>
      </dgm:t>
    </dgm:pt>
    <dgm:pt modelId="{C8867252-140A-4752-8162-139B24832FEF}" type="pres">
      <dgm:prSet presAssocID="{8DC79849-39DA-4274-9791-E1A0D2396D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ED68F5-CA29-4F2C-9263-E5799473F65B}" type="pres">
      <dgm:prSet presAssocID="{9D5E5BAB-891A-45A6-B06C-710057FCB640}" presName="linNode" presStyleCnt="0"/>
      <dgm:spPr/>
    </dgm:pt>
    <dgm:pt modelId="{F449DEF3-7140-4653-90CA-A60D574E7B21}" type="pres">
      <dgm:prSet presAssocID="{9D5E5BAB-891A-45A6-B06C-710057FCB640}" presName="parentText" presStyleLbl="node1" presStyleIdx="0" presStyleCnt="5" custScaleX="82683" custLinFactNeighborX="-28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8682F-8560-42DF-830C-364768265EFC}" type="pres">
      <dgm:prSet presAssocID="{9D5E5BAB-891A-45A6-B06C-710057FCB640}" presName="descendantText" presStyleLbl="alignAccFollowNode1" presStyleIdx="0" presStyleCnt="5" custScaleX="105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F6837-21A3-47AD-A7DB-DA4DBB0E6218}" type="pres">
      <dgm:prSet presAssocID="{4A6D7A5A-D552-4ADA-A4D8-FAF86356A6BD}" presName="sp" presStyleCnt="0"/>
      <dgm:spPr/>
    </dgm:pt>
    <dgm:pt modelId="{69FEE017-41E4-4B97-A7F1-F739AA50A845}" type="pres">
      <dgm:prSet presAssocID="{2421FED7-A1B4-4909-A167-A82150535C7A}" presName="linNode" presStyleCnt="0"/>
      <dgm:spPr/>
    </dgm:pt>
    <dgm:pt modelId="{EE5BAB3B-137C-439A-9924-F9ACCAD0E400}" type="pres">
      <dgm:prSet presAssocID="{2421FED7-A1B4-4909-A167-A82150535C7A}" presName="parentText" presStyleLbl="node1" presStyleIdx="1" presStyleCnt="5" custScaleX="82683" custLinFactNeighborX="-28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9C69F-714D-4188-A77D-5288737DC676}" type="pres">
      <dgm:prSet presAssocID="{2421FED7-A1B4-4909-A167-A82150535C7A}" presName="descendantText" presStyleLbl="alignAccFollowNode1" presStyleIdx="1" presStyleCnt="5" custScaleX="105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FBAA2-849F-4C9F-AC91-0F308FAC0519}" type="pres">
      <dgm:prSet presAssocID="{255E599A-7CEF-4C31-9B89-8227A97D41E9}" presName="sp" presStyleCnt="0"/>
      <dgm:spPr/>
    </dgm:pt>
    <dgm:pt modelId="{0F83BEA5-4700-4E48-B75D-A6EFD0190BA0}" type="pres">
      <dgm:prSet presAssocID="{180CA9C0-CA35-4FC1-BC79-D4F9AB1B24D2}" presName="linNode" presStyleCnt="0"/>
      <dgm:spPr/>
    </dgm:pt>
    <dgm:pt modelId="{A6542F99-3E97-4381-AB9F-856E3087EF66}" type="pres">
      <dgm:prSet presAssocID="{180CA9C0-CA35-4FC1-BC79-D4F9AB1B24D2}" presName="parentText" presStyleLbl="node1" presStyleIdx="2" presStyleCnt="5" custScaleX="82683" custLinFactNeighborX="-28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B21BD-82B3-4C25-9CF1-7CD87960893D}" type="pres">
      <dgm:prSet presAssocID="{180CA9C0-CA35-4FC1-BC79-D4F9AB1B24D2}" presName="descendantText" presStyleLbl="alignAccFollowNode1" presStyleIdx="2" presStyleCnt="5" custScaleX="105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42259-568B-4C1E-BE90-06D832C3A25B}" type="pres">
      <dgm:prSet presAssocID="{D495E6EF-46BD-4BE8-9E81-6BB02FF2F2E7}" presName="sp" presStyleCnt="0"/>
      <dgm:spPr/>
    </dgm:pt>
    <dgm:pt modelId="{CBCB5309-A9B5-4D8E-B5AD-FF74CE564D60}" type="pres">
      <dgm:prSet presAssocID="{6BD55D9D-35B4-44D0-8C35-C967FD13961C}" presName="linNode" presStyleCnt="0"/>
      <dgm:spPr/>
    </dgm:pt>
    <dgm:pt modelId="{2355C1F9-279C-4D3C-8173-C8B0F6201AF6}" type="pres">
      <dgm:prSet presAssocID="{6BD55D9D-35B4-44D0-8C35-C967FD13961C}" presName="parentText" presStyleLbl="node1" presStyleIdx="3" presStyleCnt="5" custScaleX="82683" custLinFactNeighborX="-28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4C8AD-EFDD-4CFE-AE75-A46DDEDA892B}" type="pres">
      <dgm:prSet presAssocID="{6BD55D9D-35B4-44D0-8C35-C967FD13961C}" presName="descendantText" presStyleLbl="alignAccFollowNode1" presStyleIdx="3" presStyleCnt="5" custScaleX="105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5ACF2-E50C-4A72-BDF7-FD5D0CB5B72A}" type="pres">
      <dgm:prSet presAssocID="{EFD3D958-EAFD-4DFC-BD2D-B7D32001AC73}" presName="sp" presStyleCnt="0"/>
      <dgm:spPr/>
    </dgm:pt>
    <dgm:pt modelId="{DC05D728-8496-47CC-9D9D-D4982D6A4373}" type="pres">
      <dgm:prSet presAssocID="{9B365DF0-9F23-4F16-8037-D41C163912BB}" presName="linNode" presStyleCnt="0"/>
      <dgm:spPr/>
    </dgm:pt>
    <dgm:pt modelId="{7D9F211E-608F-4CC5-93C4-B3FB960780D7}" type="pres">
      <dgm:prSet presAssocID="{9B365DF0-9F23-4F16-8037-D41C163912BB}" presName="parentText" presStyleLbl="node1" presStyleIdx="4" presStyleCnt="5" custScaleX="82683" custLinFactNeighborX="-28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6CED8-5EB7-4F7C-8198-3895301625F4}" type="pres">
      <dgm:prSet presAssocID="{9B365DF0-9F23-4F16-8037-D41C163912BB}" presName="descendantText" presStyleLbl="alignAccFollowNode1" presStyleIdx="4" presStyleCnt="5" custScaleX="105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BEBC01-F8F8-44BC-83CF-C7341A7DF62C}" type="presOf" srcId="{894438C9-40EA-4B3C-93F8-C4A350A6D137}" destId="{3D88682F-8560-42DF-830C-364768265EFC}" srcOrd="0" destOrd="0" presId="urn:microsoft.com/office/officeart/2005/8/layout/vList5"/>
    <dgm:cxn modelId="{7089F3ED-485A-4049-95EF-8C0925593C95}" type="presOf" srcId="{FBE6DE7D-B3E2-425F-9F15-F2E75B24C2A6}" destId="{EC5B21BD-82B3-4C25-9CF1-7CD87960893D}" srcOrd="0" destOrd="0" presId="urn:microsoft.com/office/officeart/2005/8/layout/vList5"/>
    <dgm:cxn modelId="{150DED7A-BB63-4F05-ACA3-5496F4E646F7}" type="presOf" srcId="{9D5E5BAB-891A-45A6-B06C-710057FCB640}" destId="{F449DEF3-7140-4653-90CA-A60D574E7B21}" srcOrd="0" destOrd="0" presId="urn:microsoft.com/office/officeart/2005/8/layout/vList5"/>
    <dgm:cxn modelId="{28332D7E-BDC2-4F00-851F-B6FE0DE2BC4A}" type="presOf" srcId="{521D8BF5-94E8-4A8B-954E-D62E7201D91E}" destId="{55B9C69F-714D-4188-A77D-5288737DC676}" srcOrd="0" destOrd="0" presId="urn:microsoft.com/office/officeart/2005/8/layout/vList5"/>
    <dgm:cxn modelId="{7A4ADC8C-CF0F-4D9D-87AA-75B8A77C8285}" srcId="{180CA9C0-CA35-4FC1-BC79-D4F9AB1B24D2}" destId="{FBE6DE7D-B3E2-425F-9F15-F2E75B24C2A6}" srcOrd="0" destOrd="0" parTransId="{40B7087F-A8F1-43CF-A5BC-2521AC50A4A9}" sibTransId="{6F40454E-206F-43CC-A167-D82C2FF0BB08}"/>
    <dgm:cxn modelId="{7A357718-0492-4D95-A9AD-DC7D9611F7A2}" srcId="{9D5E5BAB-891A-45A6-B06C-710057FCB640}" destId="{894438C9-40EA-4B3C-93F8-C4A350A6D137}" srcOrd="0" destOrd="0" parTransId="{5812A632-AEFA-47C6-9D47-C915088EFD33}" sibTransId="{A7171363-8C59-4165-A01C-F78EDE5C2D11}"/>
    <dgm:cxn modelId="{0AA446DC-8206-4010-A6C6-D9F3DA71F15A}" srcId="{8DC79849-39DA-4274-9791-E1A0D2396D88}" destId="{9B365DF0-9F23-4F16-8037-D41C163912BB}" srcOrd="4" destOrd="0" parTransId="{6703EB66-E8AA-459D-8F64-1A33B212C8E7}" sibTransId="{E0275373-23B0-424A-8572-EA3FA0165A44}"/>
    <dgm:cxn modelId="{B39D95D4-E03B-4785-9E5F-AD2D236DB255}" srcId="{8DC79849-39DA-4274-9791-E1A0D2396D88}" destId="{9D5E5BAB-891A-45A6-B06C-710057FCB640}" srcOrd="0" destOrd="0" parTransId="{3FEB32CB-E4EA-4FC8-8E8E-FE6AAA1497FC}" sibTransId="{4A6D7A5A-D552-4ADA-A4D8-FAF86356A6BD}"/>
    <dgm:cxn modelId="{E8836B67-4088-45E2-9B19-289FD98C4643}" type="presOf" srcId="{94A49877-91FE-4C04-B4EA-A07496095834}" destId="{05D4C8AD-EFDD-4CFE-AE75-A46DDEDA892B}" srcOrd="0" destOrd="0" presId="urn:microsoft.com/office/officeart/2005/8/layout/vList5"/>
    <dgm:cxn modelId="{6D93C865-7321-4FF6-AE23-6868A538F305}" srcId="{8DC79849-39DA-4274-9791-E1A0D2396D88}" destId="{180CA9C0-CA35-4FC1-BC79-D4F9AB1B24D2}" srcOrd="2" destOrd="0" parTransId="{0B8F1FB7-BD27-4685-8A10-6F48CC237283}" sibTransId="{D495E6EF-46BD-4BE8-9E81-6BB02FF2F2E7}"/>
    <dgm:cxn modelId="{9BA580A7-44B6-4ED6-897D-983F17D263B4}" srcId="{2421FED7-A1B4-4909-A167-A82150535C7A}" destId="{521D8BF5-94E8-4A8B-954E-D62E7201D91E}" srcOrd="0" destOrd="0" parTransId="{CB9FC1FD-A459-486D-A05C-A76C4F9BACE1}" sibTransId="{B70C36E8-4409-4995-8539-95BF208C8259}"/>
    <dgm:cxn modelId="{0B8F0EFC-7527-4788-A96C-DF14F82E8EBB}" type="presOf" srcId="{180CA9C0-CA35-4FC1-BC79-D4F9AB1B24D2}" destId="{A6542F99-3E97-4381-AB9F-856E3087EF66}" srcOrd="0" destOrd="0" presId="urn:microsoft.com/office/officeart/2005/8/layout/vList5"/>
    <dgm:cxn modelId="{3C970321-F6ED-4C08-869D-47D1A3DC68D8}" type="presOf" srcId="{D30BBAB9-19F7-46FC-974E-D16FD56044D8}" destId="{7BF6CED8-5EB7-4F7C-8198-3895301625F4}" srcOrd="0" destOrd="0" presId="urn:microsoft.com/office/officeart/2005/8/layout/vList5"/>
    <dgm:cxn modelId="{1FFC4CEC-95B0-4BCE-A9A9-646F45DABC5D}" srcId="{8DC79849-39DA-4274-9791-E1A0D2396D88}" destId="{2421FED7-A1B4-4909-A167-A82150535C7A}" srcOrd="1" destOrd="0" parTransId="{5C465369-ED96-4798-976C-D33748AA1CEF}" sibTransId="{255E599A-7CEF-4C31-9B89-8227A97D41E9}"/>
    <dgm:cxn modelId="{39D1BEC8-4F6A-4D89-BB22-0AF1D7433B13}" srcId="{6BD55D9D-35B4-44D0-8C35-C967FD13961C}" destId="{94A49877-91FE-4C04-B4EA-A07496095834}" srcOrd="0" destOrd="0" parTransId="{A826840D-70BF-4268-BA61-9F9E85C2C0A9}" sibTransId="{913CF0F8-F705-4A86-808D-8FBD2EF94635}"/>
    <dgm:cxn modelId="{7079C18B-8B22-4D96-A7C1-FC344720C70D}" type="presOf" srcId="{6BD55D9D-35B4-44D0-8C35-C967FD13961C}" destId="{2355C1F9-279C-4D3C-8173-C8B0F6201AF6}" srcOrd="0" destOrd="0" presId="urn:microsoft.com/office/officeart/2005/8/layout/vList5"/>
    <dgm:cxn modelId="{D54419B5-7A0E-452B-8A3B-467170E09503}" srcId="{8DC79849-39DA-4274-9791-E1A0D2396D88}" destId="{6BD55D9D-35B4-44D0-8C35-C967FD13961C}" srcOrd="3" destOrd="0" parTransId="{50BABA38-2538-46F8-A7BF-3298AF9A9C36}" sibTransId="{EFD3D958-EAFD-4DFC-BD2D-B7D32001AC73}"/>
    <dgm:cxn modelId="{C24D5A81-5BC4-47A1-8185-6950B8E03981}" type="presOf" srcId="{2421FED7-A1B4-4909-A167-A82150535C7A}" destId="{EE5BAB3B-137C-439A-9924-F9ACCAD0E400}" srcOrd="0" destOrd="0" presId="urn:microsoft.com/office/officeart/2005/8/layout/vList5"/>
    <dgm:cxn modelId="{62C96F1A-BE96-4DD5-A201-C5193D5CE259}" type="presOf" srcId="{8DC79849-39DA-4274-9791-E1A0D2396D88}" destId="{C8867252-140A-4752-8162-139B24832FEF}" srcOrd="0" destOrd="0" presId="urn:microsoft.com/office/officeart/2005/8/layout/vList5"/>
    <dgm:cxn modelId="{3A1B4F26-3E0A-412D-9D91-7828CDF99BA1}" type="presOf" srcId="{9B365DF0-9F23-4F16-8037-D41C163912BB}" destId="{7D9F211E-608F-4CC5-93C4-B3FB960780D7}" srcOrd="0" destOrd="0" presId="urn:microsoft.com/office/officeart/2005/8/layout/vList5"/>
    <dgm:cxn modelId="{FB032128-22C5-44E7-936F-CE551F5716BE}" srcId="{9B365DF0-9F23-4F16-8037-D41C163912BB}" destId="{D30BBAB9-19F7-46FC-974E-D16FD56044D8}" srcOrd="0" destOrd="0" parTransId="{278A9857-EC5D-4880-8D6D-7C139F63C2CB}" sibTransId="{D003E306-007E-4960-9D3E-536D54F510E0}"/>
    <dgm:cxn modelId="{261EB6DC-1580-4A58-BA01-FE4D059ADFF7}" type="presParOf" srcId="{C8867252-140A-4752-8162-139B24832FEF}" destId="{C3ED68F5-CA29-4F2C-9263-E5799473F65B}" srcOrd="0" destOrd="0" presId="urn:microsoft.com/office/officeart/2005/8/layout/vList5"/>
    <dgm:cxn modelId="{3EE250DE-EEF9-464A-886C-AC1EF35DBB28}" type="presParOf" srcId="{C3ED68F5-CA29-4F2C-9263-E5799473F65B}" destId="{F449DEF3-7140-4653-90CA-A60D574E7B21}" srcOrd="0" destOrd="0" presId="urn:microsoft.com/office/officeart/2005/8/layout/vList5"/>
    <dgm:cxn modelId="{03D93843-DEB1-4702-9C46-25258BC30662}" type="presParOf" srcId="{C3ED68F5-CA29-4F2C-9263-E5799473F65B}" destId="{3D88682F-8560-42DF-830C-364768265EFC}" srcOrd="1" destOrd="0" presId="urn:microsoft.com/office/officeart/2005/8/layout/vList5"/>
    <dgm:cxn modelId="{0A8FFED1-2E52-45E7-8DF7-A8E852EEF27C}" type="presParOf" srcId="{C8867252-140A-4752-8162-139B24832FEF}" destId="{F7AF6837-21A3-47AD-A7DB-DA4DBB0E6218}" srcOrd="1" destOrd="0" presId="urn:microsoft.com/office/officeart/2005/8/layout/vList5"/>
    <dgm:cxn modelId="{BD06E231-CDF9-45E1-A833-F44A931B5DBF}" type="presParOf" srcId="{C8867252-140A-4752-8162-139B24832FEF}" destId="{69FEE017-41E4-4B97-A7F1-F739AA50A845}" srcOrd="2" destOrd="0" presId="urn:microsoft.com/office/officeart/2005/8/layout/vList5"/>
    <dgm:cxn modelId="{999D919B-AD89-45D9-9D25-0DB85894E5FB}" type="presParOf" srcId="{69FEE017-41E4-4B97-A7F1-F739AA50A845}" destId="{EE5BAB3B-137C-439A-9924-F9ACCAD0E400}" srcOrd="0" destOrd="0" presId="urn:microsoft.com/office/officeart/2005/8/layout/vList5"/>
    <dgm:cxn modelId="{689B19DC-6F64-43E6-ACC4-D0A3D6AA7ADE}" type="presParOf" srcId="{69FEE017-41E4-4B97-A7F1-F739AA50A845}" destId="{55B9C69F-714D-4188-A77D-5288737DC676}" srcOrd="1" destOrd="0" presId="urn:microsoft.com/office/officeart/2005/8/layout/vList5"/>
    <dgm:cxn modelId="{3E46D4E1-52FF-4949-8737-9227092E0D0C}" type="presParOf" srcId="{C8867252-140A-4752-8162-139B24832FEF}" destId="{021FBAA2-849F-4C9F-AC91-0F308FAC0519}" srcOrd="3" destOrd="0" presId="urn:microsoft.com/office/officeart/2005/8/layout/vList5"/>
    <dgm:cxn modelId="{A4F45A7C-9B97-4FC2-ADE6-280996C22A37}" type="presParOf" srcId="{C8867252-140A-4752-8162-139B24832FEF}" destId="{0F83BEA5-4700-4E48-B75D-A6EFD0190BA0}" srcOrd="4" destOrd="0" presId="urn:microsoft.com/office/officeart/2005/8/layout/vList5"/>
    <dgm:cxn modelId="{AE578965-C8A4-4693-806D-A75B6F64D006}" type="presParOf" srcId="{0F83BEA5-4700-4E48-B75D-A6EFD0190BA0}" destId="{A6542F99-3E97-4381-AB9F-856E3087EF66}" srcOrd="0" destOrd="0" presId="urn:microsoft.com/office/officeart/2005/8/layout/vList5"/>
    <dgm:cxn modelId="{391D9B03-32B3-4754-A42E-10C9434416AD}" type="presParOf" srcId="{0F83BEA5-4700-4E48-B75D-A6EFD0190BA0}" destId="{EC5B21BD-82B3-4C25-9CF1-7CD87960893D}" srcOrd="1" destOrd="0" presId="urn:microsoft.com/office/officeart/2005/8/layout/vList5"/>
    <dgm:cxn modelId="{F3E30EA4-2204-4142-85A9-3CA42CDE0739}" type="presParOf" srcId="{C8867252-140A-4752-8162-139B24832FEF}" destId="{20542259-568B-4C1E-BE90-06D832C3A25B}" srcOrd="5" destOrd="0" presId="urn:microsoft.com/office/officeart/2005/8/layout/vList5"/>
    <dgm:cxn modelId="{FE5B7B0B-C87C-4D6D-B938-578B112B7107}" type="presParOf" srcId="{C8867252-140A-4752-8162-139B24832FEF}" destId="{CBCB5309-A9B5-4D8E-B5AD-FF74CE564D60}" srcOrd="6" destOrd="0" presId="urn:microsoft.com/office/officeart/2005/8/layout/vList5"/>
    <dgm:cxn modelId="{47B14B09-25F4-4CF0-87B1-D72DC8DF4A1F}" type="presParOf" srcId="{CBCB5309-A9B5-4D8E-B5AD-FF74CE564D60}" destId="{2355C1F9-279C-4D3C-8173-C8B0F6201AF6}" srcOrd="0" destOrd="0" presId="urn:microsoft.com/office/officeart/2005/8/layout/vList5"/>
    <dgm:cxn modelId="{DA5D05B1-33FB-4DCA-B43B-BB3341C34334}" type="presParOf" srcId="{CBCB5309-A9B5-4D8E-B5AD-FF74CE564D60}" destId="{05D4C8AD-EFDD-4CFE-AE75-A46DDEDA892B}" srcOrd="1" destOrd="0" presId="urn:microsoft.com/office/officeart/2005/8/layout/vList5"/>
    <dgm:cxn modelId="{3471C38E-C72B-4402-BCCE-40233FB44FC2}" type="presParOf" srcId="{C8867252-140A-4752-8162-139B24832FEF}" destId="{A1F5ACF2-E50C-4A72-BDF7-FD5D0CB5B72A}" srcOrd="7" destOrd="0" presId="urn:microsoft.com/office/officeart/2005/8/layout/vList5"/>
    <dgm:cxn modelId="{45D045DC-9596-4301-A34A-9BD090F181CA}" type="presParOf" srcId="{C8867252-140A-4752-8162-139B24832FEF}" destId="{DC05D728-8496-47CC-9D9D-D4982D6A4373}" srcOrd="8" destOrd="0" presId="urn:microsoft.com/office/officeart/2005/8/layout/vList5"/>
    <dgm:cxn modelId="{23610EA0-3B21-416B-80EC-EE473C580E42}" type="presParOf" srcId="{DC05D728-8496-47CC-9D9D-D4982D6A4373}" destId="{7D9F211E-608F-4CC5-93C4-B3FB960780D7}" srcOrd="0" destOrd="0" presId="urn:microsoft.com/office/officeart/2005/8/layout/vList5"/>
    <dgm:cxn modelId="{A29CE650-6736-4787-BE28-8D2112F9BA72}" type="presParOf" srcId="{DC05D728-8496-47CC-9D9D-D4982D6A4373}" destId="{7BF6CED8-5EB7-4F7C-8198-3895301625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FB6F0D-4508-49FD-AE96-719141E8F614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9B9E183-9C8D-4479-B0FB-06E0C3EDD6B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ИОС страны</a:t>
          </a:r>
          <a:endParaRPr lang="ru-RU" sz="1800" b="1" dirty="0">
            <a:solidFill>
              <a:schemeClr val="tx1"/>
            </a:solidFill>
          </a:endParaRPr>
        </a:p>
      </dgm:t>
    </dgm:pt>
    <dgm:pt modelId="{34C467A3-2C5D-4F0E-841B-22AF230793AF}" type="parTrans" cxnId="{81FD591C-A32F-47FD-AEBE-D30D53C4E66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04F634E-2DDC-47B1-B983-85FB80F3FB6A}" type="sibTrans" cxnId="{81FD591C-A32F-47FD-AEBE-D30D53C4E66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2AB19DC-E6C2-49BD-BD6F-99F1D9474A0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ИОС образовательной организации</a:t>
          </a:r>
          <a:endParaRPr lang="ru-RU" sz="1800" b="1" dirty="0">
            <a:solidFill>
              <a:schemeClr val="tx1"/>
            </a:solidFill>
          </a:endParaRPr>
        </a:p>
      </dgm:t>
    </dgm:pt>
    <dgm:pt modelId="{C5A0E8B7-8CD5-41F7-AE4C-7D19264CD9C2}" type="parTrans" cxnId="{B9DCACFB-9891-4842-B96C-42DB43548A84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EDDF8A9-55D9-427C-9569-A041E601CA51}" type="sibTrans" cxnId="{B9DCACFB-9891-4842-B96C-42DB43548A84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817E2B3C-51EC-4613-8F7B-B03D43B1029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Предметная ИОС </a:t>
          </a:r>
          <a:endParaRPr lang="ru-RU" sz="1800" b="1" dirty="0">
            <a:solidFill>
              <a:schemeClr val="tx1"/>
            </a:solidFill>
          </a:endParaRPr>
        </a:p>
      </dgm:t>
    </dgm:pt>
    <dgm:pt modelId="{1920DF7C-415E-4292-946F-97D70B892417}" type="parTrans" cxnId="{4DF2870F-BF15-41FC-BDCB-21EAAB585735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B7788D02-86E7-4D89-A1F3-207F881C437D}" type="sibTrans" cxnId="{4DF2870F-BF15-41FC-BDCB-21EAAB585735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48E01F4-2BFE-4959-812D-09F1A2DE380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ИОС элементов, компонентов УМК</a:t>
          </a:r>
          <a:endParaRPr lang="ru-RU" sz="1800" b="1" dirty="0">
            <a:solidFill>
              <a:schemeClr val="tx1"/>
            </a:solidFill>
          </a:endParaRPr>
        </a:p>
      </dgm:t>
    </dgm:pt>
    <dgm:pt modelId="{8800EB5E-756D-4B7A-82AA-ADA71EEA3E8F}" type="parTrans" cxnId="{348B7C7B-5832-4924-8FC5-B605B94E2253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E35EBC30-10EC-472C-A10B-8E4CC8E618AB}" type="sibTrans" cxnId="{348B7C7B-5832-4924-8FC5-B605B94E2253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76899469-871F-455A-9FAD-AFA2A5634142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ИОС региона</a:t>
          </a:r>
          <a:endParaRPr lang="ru-RU" sz="1800" b="1" dirty="0">
            <a:solidFill>
              <a:schemeClr val="tx1"/>
            </a:solidFill>
          </a:endParaRPr>
        </a:p>
      </dgm:t>
    </dgm:pt>
    <dgm:pt modelId="{64CCC5A9-63F6-473D-9E9F-F6E24A664A18}" type="parTrans" cxnId="{8DD1F70C-AB34-4AFD-B188-28912963FBD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D410712-0A53-4F1B-92CD-9E9D061ADD09}" type="sibTrans" cxnId="{8DD1F70C-AB34-4AFD-B188-28912963FBD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BC3EFE4-5C57-465D-A5F6-531A3A540E06}" type="pres">
      <dgm:prSet presAssocID="{FAFB6F0D-4508-49FD-AE96-719141E8F61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A976DF-E236-4D5E-848E-81B127F9565B}" type="pres">
      <dgm:prSet presAssocID="{FAFB6F0D-4508-49FD-AE96-719141E8F614}" presName="comp1" presStyleCnt="0"/>
      <dgm:spPr/>
    </dgm:pt>
    <dgm:pt modelId="{FFFB0711-B938-4D47-83EA-244708D17BAF}" type="pres">
      <dgm:prSet presAssocID="{FAFB6F0D-4508-49FD-AE96-719141E8F614}" presName="circle1" presStyleLbl="node1" presStyleIdx="0" presStyleCnt="5" custScaleX="113743" custLinFactNeighborX="384"/>
      <dgm:spPr/>
      <dgm:t>
        <a:bodyPr/>
        <a:lstStyle/>
        <a:p>
          <a:endParaRPr lang="ru-RU"/>
        </a:p>
      </dgm:t>
    </dgm:pt>
    <dgm:pt modelId="{2AFED2C4-C149-450D-B87E-1B951147FCE8}" type="pres">
      <dgm:prSet presAssocID="{FAFB6F0D-4508-49FD-AE96-719141E8F614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D12ED-4F89-42B9-90B0-6551C94FCDE4}" type="pres">
      <dgm:prSet presAssocID="{FAFB6F0D-4508-49FD-AE96-719141E8F614}" presName="comp2" presStyleCnt="0"/>
      <dgm:spPr/>
    </dgm:pt>
    <dgm:pt modelId="{32856F65-1346-40E1-83DB-18C40AF2456A}" type="pres">
      <dgm:prSet presAssocID="{FAFB6F0D-4508-49FD-AE96-719141E8F614}" presName="circle2" presStyleLbl="node1" presStyleIdx="1" presStyleCnt="5" custScaleX="113743" custLinFactNeighborX="450"/>
      <dgm:spPr/>
      <dgm:t>
        <a:bodyPr/>
        <a:lstStyle/>
        <a:p>
          <a:endParaRPr lang="ru-RU"/>
        </a:p>
      </dgm:t>
    </dgm:pt>
    <dgm:pt modelId="{E91AA6C7-E601-453D-9FC2-D472F1048CAF}" type="pres">
      <dgm:prSet presAssocID="{FAFB6F0D-4508-49FD-AE96-719141E8F614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62F8E-A9A1-4FED-BAA8-2817651EAD92}" type="pres">
      <dgm:prSet presAssocID="{FAFB6F0D-4508-49FD-AE96-719141E8F614}" presName="comp3" presStyleCnt="0"/>
      <dgm:spPr/>
    </dgm:pt>
    <dgm:pt modelId="{1B1EB739-44C1-43BF-98EC-DF5FBD8DAFEB}" type="pres">
      <dgm:prSet presAssocID="{FAFB6F0D-4508-49FD-AE96-719141E8F614}" presName="circle3" presStyleLbl="node1" presStyleIdx="2" presStyleCnt="5" custScaleX="113743" custLinFactNeighborX="548"/>
      <dgm:spPr/>
      <dgm:t>
        <a:bodyPr/>
        <a:lstStyle/>
        <a:p>
          <a:endParaRPr lang="ru-RU"/>
        </a:p>
      </dgm:t>
    </dgm:pt>
    <dgm:pt modelId="{425A38D6-36BC-4A7E-9EDE-B141BE4B28D0}" type="pres">
      <dgm:prSet presAssocID="{FAFB6F0D-4508-49FD-AE96-719141E8F614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550BB-41B7-41BD-9C3B-E278C1FC9A56}" type="pres">
      <dgm:prSet presAssocID="{FAFB6F0D-4508-49FD-AE96-719141E8F614}" presName="comp4" presStyleCnt="0"/>
      <dgm:spPr/>
    </dgm:pt>
    <dgm:pt modelId="{B7B8CEDF-D414-400E-8D40-5A852F5D6AEE}" type="pres">
      <dgm:prSet presAssocID="{FAFB6F0D-4508-49FD-AE96-719141E8F614}" presName="circle4" presStyleLbl="node1" presStyleIdx="3" presStyleCnt="5" custScaleX="113743" custLinFactNeighborX="696"/>
      <dgm:spPr/>
      <dgm:t>
        <a:bodyPr/>
        <a:lstStyle/>
        <a:p>
          <a:endParaRPr lang="ru-RU"/>
        </a:p>
      </dgm:t>
    </dgm:pt>
    <dgm:pt modelId="{B4D0C59E-67A9-4F77-B13D-210DE2E1CB5E}" type="pres">
      <dgm:prSet presAssocID="{FAFB6F0D-4508-49FD-AE96-719141E8F614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F7E6A-2938-4B88-AFE1-CB79E866B05B}" type="pres">
      <dgm:prSet presAssocID="{FAFB6F0D-4508-49FD-AE96-719141E8F614}" presName="comp5" presStyleCnt="0"/>
      <dgm:spPr/>
    </dgm:pt>
    <dgm:pt modelId="{5EABB239-1141-4CCB-B608-D21FAB305659}" type="pres">
      <dgm:prSet presAssocID="{FAFB6F0D-4508-49FD-AE96-719141E8F614}" presName="circle5" presStyleLbl="node1" presStyleIdx="4" presStyleCnt="5" custScaleX="113743" custLinFactNeighborX="958"/>
      <dgm:spPr/>
      <dgm:t>
        <a:bodyPr/>
        <a:lstStyle/>
        <a:p>
          <a:endParaRPr lang="ru-RU"/>
        </a:p>
      </dgm:t>
    </dgm:pt>
    <dgm:pt modelId="{C05C285B-A06D-4DA9-B889-46CCCB0C70BC}" type="pres">
      <dgm:prSet presAssocID="{FAFB6F0D-4508-49FD-AE96-719141E8F614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215A9-7BD1-4201-A7CF-B49145AF0B4C}" type="presOf" srcId="{817E2B3C-51EC-4613-8F7B-B03D43B1029A}" destId="{B7B8CEDF-D414-400E-8D40-5A852F5D6AEE}" srcOrd="0" destOrd="0" presId="urn:microsoft.com/office/officeart/2005/8/layout/venn2"/>
    <dgm:cxn modelId="{4DF2870F-BF15-41FC-BDCB-21EAAB585735}" srcId="{FAFB6F0D-4508-49FD-AE96-719141E8F614}" destId="{817E2B3C-51EC-4613-8F7B-B03D43B1029A}" srcOrd="3" destOrd="0" parTransId="{1920DF7C-415E-4292-946F-97D70B892417}" sibTransId="{B7788D02-86E7-4D89-A1F3-207F881C437D}"/>
    <dgm:cxn modelId="{B9DCACFB-9891-4842-B96C-42DB43548A84}" srcId="{FAFB6F0D-4508-49FD-AE96-719141E8F614}" destId="{52AB19DC-E6C2-49BD-BD6F-99F1D9474A07}" srcOrd="2" destOrd="0" parTransId="{C5A0E8B7-8CD5-41F7-AE4C-7D19264CD9C2}" sibTransId="{5EDDF8A9-55D9-427C-9569-A041E601CA51}"/>
    <dgm:cxn modelId="{8DD1F70C-AB34-4AFD-B188-28912963FBD0}" srcId="{FAFB6F0D-4508-49FD-AE96-719141E8F614}" destId="{76899469-871F-455A-9FAD-AFA2A5634142}" srcOrd="1" destOrd="0" parTransId="{64CCC5A9-63F6-473D-9E9F-F6E24A664A18}" sibTransId="{5D410712-0A53-4F1B-92CD-9E9D061ADD09}"/>
    <dgm:cxn modelId="{C11E4C02-3728-4740-AF05-853988481D2C}" type="presOf" srcId="{C9B9E183-9C8D-4479-B0FB-06E0C3EDD6B4}" destId="{FFFB0711-B938-4D47-83EA-244708D17BAF}" srcOrd="0" destOrd="0" presId="urn:microsoft.com/office/officeart/2005/8/layout/venn2"/>
    <dgm:cxn modelId="{F7737F8E-860C-4051-810C-8918A5274F13}" type="presOf" srcId="{C9B9E183-9C8D-4479-B0FB-06E0C3EDD6B4}" destId="{2AFED2C4-C149-450D-B87E-1B951147FCE8}" srcOrd="1" destOrd="0" presId="urn:microsoft.com/office/officeart/2005/8/layout/venn2"/>
    <dgm:cxn modelId="{348B7C7B-5832-4924-8FC5-B605B94E2253}" srcId="{FAFB6F0D-4508-49FD-AE96-719141E8F614}" destId="{348E01F4-2BFE-4959-812D-09F1A2DE380D}" srcOrd="4" destOrd="0" parTransId="{8800EB5E-756D-4B7A-82AA-ADA71EEA3E8F}" sibTransId="{E35EBC30-10EC-472C-A10B-8E4CC8E618AB}"/>
    <dgm:cxn modelId="{E2F415FE-6C0F-4031-8DA1-D99087DF20EE}" type="presOf" srcId="{52AB19DC-E6C2-49BD-BD6F-99F1D9474A07}" destId="{425A38D6-36BC-4A7E-9EDE-B141BE4B28D0}" srcOrd="1" destOrd="0" presId="urn:microsoft.com/office/officeart/2005/8/layout/venn2"/>
    <dgm:cxn modelId="{B448A580-116D-45C3-895F-63269DE9B68E}" type="presOf" srcId="{76899469-871F-455A-9FAD-AFA2A5634142}" destId="{E91AA6C7-E601-453D-9FC2-D472F1048CAF}" srcOrd="1" destOrd="0" presId="urn:microsoft.com/office/officeart/2005/8/layout/venn2"/>
    <dgm:cxn modelId="{168A3B46-DD5D-4F29-916D-96A2822F824C}" type="presOf" srcId="{348E01F4-2BFE-4959-812D-09F1A2DE380D}" destId="{5EABB239-1141-4CCB-B608-D21FAB305659}" srcOrd="0" destOrd="0" presId="urn:microsoft.com/office/officeart/2005/8/layout/venn2"/>
    <dgm:cxn modelId="{E73CAD22-A704-4D0F-A73D-B126BCBC6F49}" type="presOf" srcId="{FAFB6F0D-4508-49FD-AE96-719141E8F614}" destId="{0BC3EFE4-5C57-465D-A5F6-531A3A540E06}" srcOrd="0" destOrd="0" presId="urn:microsoft.com/office/officeart/2005/8/layout/venn2"/>
    <dgm:cxn modelId="{9DFD68DD-FDF6-4D45-8A23-4BFA7E736609}" type="presOf" srcId="{817E2B3C-51EC-4613-8F7B-B03D43B1029A}" destId="{B4D0C59E-67A9-4F77-B13D-210DE2E1CB5E}" srcOrd="1" destOrd="0" presId="urn:microsoft.com/office/officeart/2005/8/layout/venn2"/>
    <dgm:cxn modelId="{EFE7A77F-809F-476D-85E9-F9E3A68D4EAE}" type="presOf" srcId="{348E01F4-2BFE-4959-812D-09F1A2DE380D}" destId="{C05C285B-A06D-4DA9-B889-46CCCB0C70BC}" srcOrd="1" destOrd="0" presId="urn:microsoft.com/office/officeart/2005/8/layout/venn2"/>
    <dgm:cxn modelId="{81FD591C-A32F-47FD-AEBE-D30D53C4E660}" srcId="{FAFB6F0D-4508-49FD-AE96-719141E8F614}" destId="{C9B9E183-9C8D-4479-B0FB-06E0C3EDD6B4}" srcOrd="0" destOrd="0" parTransId="{34C467A3-2C5D-4F0E-841B-22AF230793AF}" sibTransId="{904F634E-2DDC-47B1-B983-85FB80F3FB6A}"/>
    <dgm:cxn modelId="{5A0A71C3-4F22-46C1-97DD-73B664478F37}" type="presOf" srcId="{76899469-871F-455A-9FAD-AFA2A5634142}" destId="{32856F65-1346-40E1-83DB-18C40AF2456A}" srcOrd="0" destOrd="0" presId="urn:microsoft.com/office/officeart/2005/8/layout/venn2"/>
    <dgm:cxn modelId="{CE50B31D-56A7-4C11-BE63-FCDFD17F3A7D}" type="presOf" srcId="{52AB19DC-E6C2-49BD-BD6F-99F1D9474A07}" destId="{1B1EB739-44C1-43BF-98EC-DF5FBD8DAFEB}" srcOrd="0" destOrd="0" presId="urn:microsoft.com/office/officeart/2005/8/layout/venn2"/>
    <dgm:cxn modelId="{1D83D286-462A-4448-99D0-BED709AC0C92}" type="presParOf" srcId="{0BC3EFE4-5C57-465D-A5F6-531A3A540E06}" destId="{89A976DF-E236-4D5E-848E-81B127F9565B}" srcOrd="0" destOrd="0" presId="urn:microsoft.com/office/officeart/2005/8/layout/venn2"/>
    <dgm:cxn modelId="{3C7BD5F5-65CD-46E7-AFD2-4CB376451891}" type="presParOf" srcId="{89A976DF-E236-4D5E-848E-81B127F9565B}" destId="{FFFB0711-B938-4D47-83EA-244708D17BAF}" srcOrd="0" destOrd="0" presId="urn:microsoft.com/office/officeart/2005/8/layout/venn2"/>
    <dgm:cxn modelId="{27FC1C78-CF42-46F6-BF0F-25450263327B}" type="presParOf" srcId="{89A976DF-E236-4D5E-848E-81B127F9565B}" destId="{2AFED2C4-C149-450D-B87E-1B951147FCE8}" srcOrd="1" destOrd="0" presId="urn:microsoft.com/office/officeart/2005/8/layout/venn2"/>
    <dgm:cxn modelId="{1B6B9F18-29C3-4BC2-BEF4-C4BA0D3C2F59}" type="presParOf" srcId="{0BC3EFE4-5C57-465D-A5F6-531A3A540E06}" destId="{DADD12ED-4F89-42B9-90B0-6551C94FCDE4}" srcOrd="1" destOrd="0" presId="urn:microsoft.com/office/officeart/2005/8/layout/venn2"/>
    <dgm:cxn modelId="{CEA66B86-AFED-41FB-AD8A-0D5B68669239}" type="presParOf" srcId="{DADD12ED-4F89-42B9-90B0-6551C94FCDE4}" destId="{32856F65-1346-40E1-83DB-18C40AF2456A}" srcOrd="0" destOrd="0" presId="urn:microsoft.com/office/officeart/2005/8/layout/venn2"/>
    <dgm:cxn modelId="{215CB118-5F5D-4809-85F2-F20A2FE9A3AB}" type="presParOf" srcId="{DADD12ED-4F89-42B9-90B0-6551C94FCDE4}" destId="{E91AA6C7-E601-453D-9FC2-D472F1048CAF}" srcOrd="1" destOrd="0" presId="urn:microsoft.com/office/officeart/2005/8/layout/venn2"/>
    <dgm:cxn modelId="{7087443A-13EB-40DC-B808-CF58FBD83579}" type="presParOf" srcId="{0BC3EFE4-5C57-465D-A5F6-531A3A540E06}" destId="{91662F8E-A9A1-4FED-BAA8-2817651EAD92}" srcOrd="2" destOrd="0" presId="urn:microsoft.com/office/officeart/2005/8/layout/venn2"/>
    <dgm:cxn modelId="{5A62D56E-941B-4F34-9889-1CB24AF96C73}" type="presParOf" srcId="{91662F8E-A9A1-4FED-BAA8-2817651EAD92}" destId="{1B1EB739-44C1-43BF-98EC-DF5FBD8DAFEB}" srcOrd="0" destOrd="0" presId="urn:microsoft.com/office/officeart/2005/8/layout/venn2"/>
    <dgm:cxn modelId="{99FF9C54-5CE7-4FA6-A9FA-477D052DAA81}" type="presParOf" srcId="{91662F8E-A9A1-4FED-BAA8-2817651EAD92}" destId="{425A38D6-36BC-4A7E-9EDE-B141BE4B28D0}" srcOrd="1" destOrd="0" presId="urn:microsoft.com/office/officeart/2005/8/layout/venn2"/>
    <dgm:cxn modelId="{5D245F67-DD67-4F71-BA3A-DDC92303E44F}" type="presParOf" srcId="{0BC3EFE4-5C57-465D-A5F6-531A3A540E06}" destId="{135550BB-41B7-41BD-9C3B-E278C1FC9A56}" srcOrd="3" destOrd="0" presId="urn:microsoft.com/office/officeart/2005/8/layout/venn2"/>
    <dgm:cxn modelId="{880679E2-BAC0-4A15-93B1-B6D4FFDC4640}" type="presParOf" srcId="{135550BB-41B7-41BD-9C3B-E278C1FC9A56}" destId="{B7B8CEDF-D414-400E-8D40-5A852F5D6AEE}" srcOrd="0" destOrd="0" presId="urn:microsoft.com/office/officeart/2005/8/layout/venn2"/>
    <dgm:cxn modelId="{0B65B44B-6E8D-45B8-9C57-895FFF7B4459}" type="presParOf" srcId="{135550BB-41B7-41BD-9C3B-E278C1FC9A56}" destId="{B4D0C59E-67A9-4F77-B13D-210DE2E1CB5E}" srcOrd="1" destOrd="0" presId="urn:microsoft.com/office/officeart/2005/8/layout/venn2"/>
    <dgm:cxn modelId="{CDDB2C3C-C43C-495F-8AA0-5C8FA9C75CE5}" type="presParOf" srcId="{0BC3EFE4-5C57-465D-A5F6-531A3A540E06}" destId="{35BF7E6A-2938-4B88-AFE1-CB79E866B05B}" srcOrd="4" destOrd="0" presId="urn:microsoft.com/office/officeart/2005/8/layout/venn2"/>
    <dgm:cxn modelId="{70FDE034-185C-4F97-A755-86CFCDA4934A}" type="presParOf" srcId="{35BF7E6A-2938-4B88-AFE1-CB79E866B05B}" destId="{5EABB239-1141-4CCB-B608-D21FAB305659}" srcOrd="0" destOrd="0" presId="urn:microsoft.com/office/officeart/2005/8/layout/venn2"/>
    <dgm:cxn modelId="{D4E74023-B49B-424D-86D4-63EECCAE4794}" type="presParOf" srcId="{35BF7E6A-2938-4B88-AFE1-CB79E866B05B}" destId="{C05C285B-A06D-4DA9-B889-46CCCB0C70B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75DBF5-37A9-4FF0-B24B-36CEB8BDFFC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9F687C7-ABAE-4CE5-8DDB-9749EC9CE335}">
      <dgm:prSet phldrT="[Текст]"/>
      <dgm:spPr/>
      <dgm:t>
        <a:bodyPr/>
        <a:lstStyle/>
        <a:p>
          <a:r>
            <a:rPr lang="ru-RU" dirty="0" smtClean="0"/>
            <a:t>Цифровые составляющие ИОС</a:t>
          </a:r>
          <a:endParaRPr lang="ru-RU" dirty="0"/>
        </a:p>
      </dgm:t>
    </dgm:pt>
    <dgm:pt modelId="{88887584-36DE-4146-AF9A-B949D9A635E2}" type="parTrans" cxnId="{35B9A5D4-028D-45C6-B902-C967C2A3607A}">
      <dgm:prSet/>
      <dgm:spPr/>
      <dgm:t>
        <a:bodyPr/>
        <a:lstStyle/>
        <a:p>
          <a:endParaRPr lang="ru-RU"/>
        </a:p>
      </dgm:t>
    </dgm:pt>
    <dgm:pt modelId="{1F2F4726-CC1D-48E3-8211-11A148A32B7C}" type="sibTrans" cxnId="{35B9A5D4-028D-45C6-B902-C967C2A3607A}">
      <dgm:prSet/>
      <dgm:spPr/>
      <dgm:t>
        <a:bodyPr/>
        <a:lstStyle/>
        <a:p>
          <a:endParaRPr lang="ru-RU"/>
        </a:p>
      </dgm:t>
    </dgm:pt>
    <dgm:pt modelId="{BB8116D6-03D1-4479-B07F-6D7AB460DFD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Электронные приложения к УМК</a:t>
          </a:r>
          <a:endParaRPr lang="ru-RU" sz="1800" dirty="0"/>
        </a:p>
      </dgm:t>
    </dgm:pt>
    <dgm:pt modelId="{0BC6BA69-F0E2-4CE9-AF02-58B2591CCFF4}" type="parTrans" cxnId="{13650CCD-D6AF-4495-9F0D-177BF5047A41}">
      <dgm:prSet/>
      <dgm:spPr/>
      <dgm:t>
        <a:bodyPr/>
        <a:lstStyle/>
        <a:p>
          <a:endParaRPr lang="ru-RU"/>
        </a:p>
      </dgm:t>
    </dgm:pt>
    <dgm:pt modelId="{73C755C1-AE26-4146-93F6-DF67A5792C8E}" type="sibTrans" cxnId="{13650CCD-D6AF-4495-9F0D-177BF5047A41}">
      <dgm:prSet/>
      <dgm:spPr/>
      <dgm:t>
        <a:bodyPr/>
        <a:lstStyle/>
        <a:p>
          <a:endParaRPr lang="ru-RU"/>
        </a:p>
      </dgm:t>
    </dgm:pt>
    <dgm:pt modelId="{05977310-0AB2-4E8A-A955-BF380A9435E5}">
      <dgm:prSet phldrT="[Текст]" custT="1"/>
      <dgm:spPr/>
      <dgm:t>
        <a:bodyPr/>
        <a:lstStyle/>
        <a:p>
          <a:r>
            <a:rPr lang="ru-RU" sz="1800" dirty="0" smtClean="0"/>
            <a:t>Цифровые лаборатории, компьютерные лаборатории и др. контент учебных </a:t>
          </a:r>
          <a:r>
            <a:rPr lang="en-US" sz="1800" dirty="0" smtClean="0"/>
            <a:t>CD</a:t>
          </a:r>
          <a:endParaRPr lang="ru-RU" sz="1800" dirty="0" smtClean="0"/>
        </a:p>
      </dgm:t>
    </dgm:pt>
    <dgm:pt modelId="{2AA89F4C-08D2-4B06-BE0B-30F50CC743E1}" type="parTrans" cxnId="{C693652F-4CA7-46C5-A5DA-757DB57538A3}">
      <dgm:prSet/>
      <dgm:spPr/>
      <dgm:t>
        <a:bodyPr/>
        <a:lstStyle/>
        <a:p>
          <a:endParaRPr lang="ru-RU"/>
        </a:p>
      </dgm:t>
    </dgm:pt>
    <dgm:pt modelId="{E730D678-949D-4768-A32C-47CBB9F8C29F}" type="sibTrans" cxnId="{C693652F-4CA7-46C5-A5DA-757DB57538A3}">
      <dgm:prSet/>
      <dgm:spPr/>
      <dgm:t>
        <a:bodyPr/>
        <a:lstStyle/>
        <a:p>
          <a:endParaRPr lang="ru-RU"/>
        </a:p>
      </dgm:t>
    </dgm:pt>
    <dgm:pt modelId="{C7D22B64-6B72-4152-BA5E-5509FCBD611A}">
      <dgm:prSet phldrT="[Текст]" custT="1"/>
      <dgm:spPr/>
      <dgm:t>
        <a:bodyPr/>
        <a:lstStyle/>
        <a:p>
          <a:r>
            <a:rPr lang="ru-RU" altLang="ru-RU" sz="1800" dirty="0" smtClean="0"/>
            <a:t>Ресурсы ФЦИОР </a:t>
          </a:r>
        </a:p>
        <a:p>
          <a:r>
            <a:rPr lang="ru-RU" altLang="ru-RU" sz="1800" dirty="0" smtClean="0"/>
            <a:t>и Единой коллекции ЦОР</a:t>
          </a:r>
          <a:endParaRPr lang="ru-RU" sz="1800" dirty="0"/>
        </a:p>
      </dgm:t>
    </dgm:pt>
    <dgm:pt modelId="{3172E704-B76E-4A17-91EE-9B17F7B8C951}" type="parTrans" cxnId="{1AE348C9-C761-43F7-9CBD-86152905EBCE}">
      <dgm:prSet/>
      <dgm:spPr/>
      <dgm:t>
        <a:bodyPr/>
        <a:lstStyle/>
        <a:p>
          <a:endParaRPr lang="ru-RU"/>
        </a:p>
      </dgm:t>
    </dgm:pt>
    <dgm:pt modelId="{2D87337D-7CD4-408E-8D5F-B1454FB639B0}" type="sibTrans" cxnId="{1AE348C9-C761-43F7-9CBD-86152905EBCE}">
      <dgm:prSet/>
      <dgm:spPr/>
      <dgm:t>
        <a:bodyPr/>
        <a:lstStyle/>
        <a:p>
          <a:endParaRPr lang="ru-RU"/>
        </a:p>
      </dgm:t>
    </dgm:pt>
    <dgm:pt modelId="{F5B492B8-DD90-4F0F-B562-3C1FCF07CBA0}">
      <dgm:prSet custT="1"/>
      <dgm:spPr/>
      <dgm:t>
        <a:bodyPr/>
        <a:lstStyle/>
        <a:p>
          <a:r>
            <a:rPr lang="ru-RU" sz="1800" dirty="0" smtClean="0"/>
            <a:t>Практикумы для ГИА, ЕГЭ; системы тестирования</a:t>
          </a:r>
          <a:endParaRPr lang="ru-RU" sz="1800" dirty="0"/>
        </a:p>
      </dgm:t>
    </dgm:pt>
    <dgm:pt modelId="{60E86E3D-1047-4663-B5BC-0565B44AB0DF}" type="parTrans" cxnId="{EEB30DB6-4B33-40E9-A464-28D7AB2F2C7A}">
      <dgm:prSet/>
      <dgm:spPr/>
      <dgm:t>
        <a:bodyPr/>
        <a:lstStyle/>
        <a:p>
          <a:endParaRPr lang="ru-RU"/>
        </a:p>
      </dgm:t>
    </dgm:pt>
    <dgm:pt modelId="{E4B1AC24-0A04-4E04-8E70-D5A1F733B0FE}" type="sibTrans" cxnId="{EEB30DB6-4B33-40E9-A464-28D7AB2F2C7A}">
      <dgm:prSet/>
      <dgm:spPr/>
      <dgm:t>
        <a:bodyPr/>
        <a:lstStyle/>
        <a:p>
          <a:endParaRPr lang="ru-RU"/>
        </a:p>
      </dgm:t>
    </dgm:pt>
    <dgm:pt modelId="{96E23A23-BCB4-4C96-BA46-D7A460D19715}">
      <dgm:prSet custT="1"/>
      <dgm:spPr/>
      <dgm:t>
        <a:bodyPr/>
        <a:lstStyle/>
        <a:p>
          <a:r>
            <a:rPr lang="ru-RU" sz="1800" dirty="0" smtClean="0"/>
            <a:t>Веб-ресурсы, сетевые сервисы</a:t>
          </a:r>
          <a:endParaRPr lang="ru-RU" sz="1800" dirty="0"/>
        </a:p>
      </dgm:t>
    </dgm:pt>
    <dgm:pt modelId="{1C136786-231B-42D5-92AA-44F9EDE19A51}" type="parTrans" cxnId="{53EEB94F-AB13-43A3-AC72-BEFAFE20164F}">
      <dgm:prSet/>
      <dgm:spPr/>
      <dgm:t>
        <a:bodyPr/>
        <a:lstStyle/>
        <a:p>
          <a:endParaRPr lang="ru-RU"/>
        </a:p>
      </dgm:t>
    </dgm:pt>
    <dgm:pt modelId="{BDFAC7BC-3285-4685-9A3D-80E80F57DE41}" type="sibTrans" cxnId="{53EEB94F-AB13-43A3-AC72-BEFAFE20164F}">
      <dgm:prSet/>
      <dgm:spPr/>
      <dgm:t>
        <a:bodyPr/>
        <a:lstStyle/>
        <a:p>
          <a:endParaRPr lang="ru-RU"/>
        </a:p>
      </dgm:t>
    </dgm:pt>
    <dgm:pt modelId="{2EBFFCF2-E8F1-45CC-AC3F-F4EB45BD305E}">
      <dgm:prSet custT="1"/>
      <dgm:spPr/>
      <dgm:t>
        <a:bodyPr/>
        <a:lstStyle/>
        <a:p>
          <a:r>
            <a:rPr lang="ru-RU" sz="1800" dirty="0" smtClean="0"/>
            <a:t>Личное пространство на сайте школы, собственный сайт, группы в </a:t>
          </a:r>
          <a:r>
            <a:rPr lang="ru-RU" sz="1800" dirty="0" err="1" smtClean="0"/>
            <a:t>соцсетях</a:t>
          </a:r>
          <a:endParaRPr lang="ru-RU" sz="1800" dirty="0"/>
        </a:p>
      </dgm:t>
    </dgm:pt>
    <dgm:pt modelId="{32B58CE9-CDC5-4276-8F59-F37A198096ED}" type="parTrans" cxnId="{668B2037-7CDA-4429-8964-0CCF5ED25E42}">
      <dgm:prSet/>
      <dgm:spPr/>
      <dgm:t>
        <a:bodyPr/>
        <a:lstStyle/>
        <a:p>
          <a:endParaRPr lang="ru-RU"/>
        </a:p>
      </dgm:t>
    </dgm:pt>
    <dgm:pt modelId="{FF0F3F75-E13A-496F-9670-ED66AFE51159}" type="sibTrans" cxnId="{668B2037-7CDA-4429-8964-0CCF5ED25E42}">
      <dgm:prSet/>
      <dgm:spPr/>
      <dgm:t>
        <a:bodyPr/>
        <a:lstStyle/>
        <a:p>
          <a:endParaRPr lang="ru-RU"/>
        </a:p>
      </dgm:t>
    </dgm:pt>
    <dgm:pt modelId="{37861ED3-551F-4639-BE0F-2C21F031BCD2}">
      <dgm:prSet custT="1"/>
      <dgm:spPr/>
      <dgm:t>
        <a:bodyPr/>
        <a:lstStyle/>
        <a:p>
          <a:r>
            <a:rPr lang="ru-RU" sz="1800" dirty="0" smtClean="0"/>
            <a:t>Электронные формы учебников</a:t>
          </a:r>
          <a:endParaRPr lang="ru-RU" sz="1800" dirty="0"/>
        </a:p>
      </dgm:t>
    </dgm:pt>
    <dgm:pt modelId="{BF31036E-D41E-41E8-AD0F-81181830C0F1}" type="parTrans" cxnId="{309B3158-DA45-4D64-AD03-4694D3B7B815}">
      <dgm:prSet/>
      <dgm:spPr/>
      <dgm:t>
        <a:bodyPr/>
        <a:lstStyle/>
        <a:p>
          <a:endParaRPr lang="ru-RU"/>
        </a:p>
      </dgm:t>
    </dgm:pt>
    <dgm:pt modelId="{9B8C0570-A8E2-4792-8579-C24333649DAD}" type="sibTrans" cxnId="{309B3158-DA45-4D64-AD03-4694D3B7B815}">
      <dgm:prSet/>
      <dgm:spPr/>
      <dgm:t>
        <a:bodyPr/>
        <a:lstStyle/>
        <a:p>
          <a:endParaRPr lang="ru-RU"/>
        </a:p>
      </dgm:t>
    </dgm:pt>
    <dgm:pt modelId="{D7B193EC-DAB4-4A38-B099-DC8FB25C757B}" type="pres">
      <dgm:prSet presAssocID="{6475DBF5-37A9-4FF0-B24B-36CEB8BDFFC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501F99-0643-402B-9FE6-F6B99928108B}" type="pres">
      <dgm:prSet presAssocID="{19F687C7-ABAE-4CE5-8DDB-9749EC9CE335}" presName="root1" presStyleCnt="0"/>
      <dgm:spPr/>
    </dgm:pt>
    <dgm:pt modelId="{A2721688-0C40-4B87-A24A-D7C4F4384B48}" type="pres">
      <dgm:prSet presAssocID="{19F687C7-ABAE-4CE5-8DDB-9749EC9CE335}" presName="LevelOneTextNode" presStyleLbl="node0" presStyleIdx="0" presStyleCnt="1" custLinFactNeighborX="-62934" custLinFactNeighborY="-17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530DA2-5271-4AF4-9275-8D58A1A9A986}" type="pres">
      <dgm:prSet presAssocID="{19F687C7-ABAE-4CE5-8DDB-9749EC9CE335}" presName="level2hierChild" presStyleCnt="0"/>
      <dgm:spPr/>
    </dgm:pt>
    <dgm:pt modelId="{8E5BB9F7-3AF0-4388-A12F-A6C4CF332150}" type="pres">
      <dgm:prSet presAssocID="{0BC6BA69-F0E2-4CE9-AF02-58B2591CCFF4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EE7D98E9-A430-4282-94D9-9909B3C83EC6}" type="pres">
      <dgm:prSet presAssocID="{0BC6BA69-F0E2-4CE9-AF02-58B2591CCFF4}" presName="connTx" presStyleLbl="parChTrans1D2" presStyleIdx="0" presStyleCnt="7"/>
      <dgm:spPr/>
      <dgm:t>
        <a:bodyPr/>
        <a:lstStyle/>
        <a:p>
          <a:endParaRPr lang="ru-RU"/>
        </a:p>
      </dgm:t>
    </dgm:pt>
    <dgm:pt modelId="{91198A2C-8238-4413-B5D7-A6D0BB3217E7}" type="pres">
      <dgm:prSet presAssocID="{BB8116D6-03D1-4479-B07F-6D7AB460DFD8}" presName="root2" presStyleCnt="0"/>
      <dgm:spPr/>
    </dgm:pt>
    <dgm:pt modelId="{465A2270-AB28-4DA6-BD00-3830593D3786}" type="pres">
      <dgm:prSet presAssocID="{BB8116D6-03D1-4479-B07F-6D7AB460DFD8}" presName="LevelTwoTextNode" presStyleLbl="node2" presStyleIdx="0" presStyleCnt="7" custScaleX="188980" custLinFactNeighborX="25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F7099A-D1C5-469C-920A-3797AFD2AB81}" type="pres">
      <dgm:prSet presAssocID="{BB8116D6-03D1-4479-B07F-6D7AB460DFD8}" presName="level3hierChild" presStyleCnt="0"/>
      <dgm:spPr/>
    </dgm:pt>
    <dgm:pt modelId="{71FC1157-D4C3-446F-87C6-58DF9FAE0F7E}" type="pres">
      <dgm:prSet presAssocID="{BF31036E-D41E-41E8-AD0F-81181830C0F1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A89E458C-B889-40D0-A922-437F99846974}" type="pres">
      <dgm:prSet presAssocID="{BF31036E-D41E-41E8-AD0F-81181830C0F1}" presName="connTx" presStyleLbl="parChTrans1D2" presStyleIdx="1" presStyleCnt="7"/>
      <dgm:spPr/>
      <dgm:t>
        <a:bodyPr/>
        <a:lstStyle/>
        <a:p>
          <a:endParaRPr lang="ru-RU"/>
        </a:p>
      </dgm:t>
    </dgm:pt>
    <dgm:pt modelId="{F72B7119-0214-4B97-9AB0-9EFA282D1CF7}" type="pres">
      <dgm:prSet presAssocID="{37861ED3-551F-4639-BE0F-2C21F031BCD2}" presName="root2" presStyleCnt="0"/>
      <dgm:spPr/>
    </dgm:pt>
    <dgm:pt modelId="{5A40D9F9-CBFA-4E2A-B4F9-C434512B18DE}" type="pres">
      <dgm:prSet presAssocID="{37861ED3-551F-4639-BE0F-2C21F031BCD2}" presName="LevelTwoTextNode" presStyleLbl="node2" presStyleIdx="1" presStyleCnt="7" custScaleX="188061" custLinFactNeighborX="25272" custLinFactNeighborY="-3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FA406E-8D4E-499B-8E25-5CC024DA3C9C}" type="pres">
      <dgm:prSet presAssocID="{37861ED3-551F-4639-BE0F-2C21F031BCD2}" presName="level3hierChild" presStyleCnt="0"/>
      <dgm:spPr/>
    </dgm:pt>
    <dgm:pt modelId="{66422E9B-3D51-4CEC-B150-8FA015CB9708}" type="pres">
      <dgm:prSet presAssocID="{2AA89F4C-08D2-4B06-BE0B-30F50CC743E1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7C0D0C13-6302-40CC-947E-706424950C35}" type="pres">
      <dgm:prSet presAssocID="{2AA89F4C-08D2-4B06-BE0B-30F50CC743E1}" presName="connTx" presStyleLbl="parChTrans1D2" presStyleIdx="2" presStyleCnt="7"/>
      <dgm:spPr/>
      <dgm:t>
        <a:bodyPr/>
        <a:lstStyle/>
        <a:p>
          <a:endParaRPr lang="ru-RU"/>
        </a:p>
      </dgm:t>
    </dgm:pt>
    <dgm:pt modelId="{506DA779-C9F1-4D58-B03C-99CC5E359B15}" type="pres">
      <dgm:prSet presAssocID="{05977310-0AB2-4E8A-A955-BF380A9435E5}" presName="root2" presStyleCnt="0"/>
      <dgm:spPr/>
    </dgm:pt>
    <dgm:pt modelId="{33AA304B-E4A1-4890-ACEF-BEBC497388C5}" type="pres">
      <dgm:prSet presAssocID="{05977310-0AB2-4E8A-A955-BF380A9435E5}" presName="LevelTwoTextNode" presStyleLbl="node2" presStyleIdx="2" presStyleCnt="7" custScaleX="188980" custLinFactNeighborX="25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EC00C2-A766-4BFB-A597-7E7969E6CF63}" type="pres">
      <dgm:prSet presAssocID="{05977310-0AB2-4E8A-A955-BF380A9435E5}" presName="level3hierChild" presStyleCnt="0"/>
      <dgm:spPr/>
    </dgm:pt>
    <dgm:pt modelId="{FBB4099B-648E-4FDD-A712-B278F57FC588}" type="pres">
      <dgm:prSet presAssocID="{3172E704-B76E-4A17-91EE-9B17F7B8C951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FE94305C-AF72-4274-87EA-21CA98CDA434}" type="pres">
      <dgm:prSet presAssocID="{3172E704-B76E-4A17-91EE-9B17F7B8C951}" presName="connTx" presStyleLbl="parChTrans1D2" presStyleIdx="3" presStyleCnt="7"/>
      <dgm:spPr/>
      <dgm:t>
        <a:bodyPr/>
        <a:lstStyle/>
        <a:p>
          <a:endParaRPr lang="ru-RU"/>
        </a:p>
      </dgm:t>
    </dgm:pt>
    <dgm:pt modelId="{C1AF291A-4318-46BC-A35E-4D74CE64D81B}" type="pres">
      <dgm:prSet presAssocID="{C7D22B64-6B72-4152-BA5E-5509FCBD611A}" presName="root2" presStyleCnt="0"/>
      <dgm:spPr/>
    </dgm:pt>
    <dgm:pt modelId="{C06CE96E-BF9F-49A7-8940-70D70960E1E3}" type="pres">
      <dgm:prSet presAssocID="{C7D22B64-6B72-4152-BA5E-5509FCBD611A}" presName="LevelTwoTextNode" presStyleLbl="node2" presStyleIdx="3" presStyleCnt="7" custScaleX="188980" custLinFactNeighborX="25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A5B9E1-A0AD-4FB2-8298-101F4D60D11E}" type="pres">
      <dgm:prSet presAssocID="{C7D22B64-6B72-4152-BA5E-5509FCBD611A}" presName="level3hierChild" presStyleCnt="0"/>
      <dgm:spPr/>
    </dgm:pt>
    <dgm:pt modelId="{CB42FB72-DB22-47CA-9B7A-B9A4FED3862E}" type="pres">
      <dgm:prSet presAssocID="{60E86E3D-1047-4663-B5BC-0565B44AB0DF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A8FCD29B-7D1D-4111-B2B5-2CE6E7E7AD42}" type="pres">
      <dgm:prSet presAssocID="{60E86E3D-1047-4663-B5BC-0565B44AB0DF}" presName="connTx" presStyleLbl="parChTrans1D2" presStyleIdx="4" presStyleCnt="7"/>
      <dgm:spPr/>
      <dgm:t>
        <a:bodyPr/>
        <a:lstStyle/>
        <a:p>
          <a:endParaRPr lang="ru-RU"/>
        </a:p>
      </dgm:t>
    </dgm:pt>
    <dgm:pt modelId="{1A66E704-B0FA-4482-99E2-CCFE5D81F2DF}" type="pres">
      <dgm:prSet presAssocID="{F5B492B8-DD90-4F0F-B562-3C1FCF07CBA0}" presName="root2" presStyleCnt="0"/>
      <dgm:spPr/>
    </dgm:pt>
    <dgm:pt modelId="{568AEA17-1931-4323-A90B-F587D4FDCFFE}" type="pres">
      <dgm:prSet presAssocID="{F5B492B8-DD90-4F0F-B562-3C1FCF07CBA0}" presName="LevelTwoTextNode" presStyleLbl="node2" presStyleIdx="4" presStyleCnt="7" custScaleX="188980" custLinFactNeighborX="25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A03220-633A-4778-B451-59C49A16D19F}" type="pres">
      <dgm:prSet presAssocID="{F5B492B8-DD90-4F0F-B562-3C1FCF07CBA0}" presName="level3hierChild" presStyleCnt="0"/>
      <dgm:spPr/>
    </dgm:pt>
    <dgm:pt modelId="{438465D5-BCF8-431D-B299-B2D05B707214}" type="pres">
      <dgm:prSet presAssocID="{1C136786-231B-42D5-92AA-44F9EDE19A51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0B6449F3-CFFC-49AE-870F-0EFF03FC16CA}" type="pres">
      <dgm:prSet presAssocID="{1C136786-231B-42D5-92AA-44F9EDE19A51}" presName="connTx" presStyleLbl="parChTrans1D2" presStyleIdx="5" presStyleCnt="7"/>
      <dgm:spPr/>
      <dgm:t>
        <a:bodyPr/>
        <a:lstStyle/>
        <a:p>
          <a:endParaRPr lang="ru-RU"/>
        </a:p>
      </dgm:t>
    </dgm:pt>
    <dgm:pt modelId="{1B42322D-AA02-473B-ADC2-07FF6A1B2EDF}" type="pres">
      <dgm:prSet presAssocID="{96E23A23-BCB4-4C96-BA46-D7A460D19715}" presName="root2" presStyleCnt="0"/>
      <dgm:spPr/>
    </dgm:pt>
    <dgm:pt modelId="{3C4661CF-447B-422A-ABDC-C1C7D374D13C}" type="pres">
      <dgm:prSet presAssocID="{96E23A23-BCB4-4C96-BA46-D7A460D19715}" presName="LevelTwoTextNode" presStyleLbl="node2" presStyleIdx="5" presStyleCnt="7" custScaleX="188980" custLinFactNeighborX="25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48A0C4-BB9E-4EDB-B9F5-EF02641AF990}" type="pres">
      <dgm:prSet presAssocID="{96E23A23-BCB4-4C96-BA46-D7A460D19715}" presName="level3hierChild" presStyleCnt="0"/>
      <dgm:spPr/>
    </dgm:pt>
    <dgm:pt modelId="{CDEC8344-D952-4647-B9E3-FA6DFE455EB7}" type="pres">
      <dgm:prSet presAssocID="{32B58CE9-CDC5-4276-8F59-F37A198096ED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F5EA1626-8E50-4C62-8067-374DA75DA08E}" type="pres">
      <dgm:prSet presAssocID="{32B58CE9-CDC5-4276-8F59-F37A198096ED}" presName="connTx" presStyleLbl="parChTrans1D2" presStyleIdx="6" presStyleCnt="7"/>
      <dgm:spPr/>
      <dgm:t>
        <a:bodyPr/>
        <a:lstStyle/>
        <a:p>
          <a:endParaRPr lang="ru-RU"/>
        </a:p>
      </dgm:t>
    </dgm:pt>
    <dgm:pt modelId="{8A9B5BA1-D629-4AA4-8762-7E3BEEC5C41D}" type="pres">
      <dgm:prSet presAssocID="{2EBFFCF2-E8F1-45CC-AC3F-F4EB45BD305E}" presName="root2" presStyleCnt="0"/>
      <dgm:spPr/>
    </dgm:pt>
    <dgm:pt modelId="{949C6CFF-9BAB-4943-AF9A-FD7D8FE20CF0}" type="pres">
      <dgm:prSet presAssocID="{2EBFFCF2-E8F1-45CC-AC3F-F4EB45BD305E}" presName="LevelTwoTextNode" presStyleLbl="node2" presStyleIdx="6" presStyleCnt="7" custScaleX="188980" custLinFactNeighborX="25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9ADEDE-2389-461D-B09D-55168B5B1563}" type="pres">
      <dgm:prSet presAssocID="{2EBFFCF2-E8F1-45CC-AC3F-F4EB45BD305E}" presName="level3hierChild" presStyleCnt="0"/>
      <dgm:spPr/>
    </dgm:pt>
  </dgm:ptLst>
  <dgm:cxnLst>
    <dgm:cxn modelId="{04013BB7-3E2F-4EF4-BD84-5170323A9118}" type="presOf" srcId="{3172E704-B76E-4A17-91EE-9B17F7B8C951}" destId="{FBB4099B-648E-4FDD-A712-B278F57FC588}" srcOrd="0" destOrd="0" presId="urn:microsoft.com/office/officeart/2008/layout/HorizontalMultiLevelHierarchy"/>
    <dgm:cxn modelId="{3ABC3F76-27F5-4177-B570-2EBF06DD1E62}" type="presOf" srcId="{BF31036E-D41E-41E8-AD0F-81181830C0F1}" destId="{A89E458C-B889-40D0-A922-437F99846974}" srcOrd="1" destOrd="0" presId="urn:microsoft.com/office/officeart/2008/layout/HorizontalMultiLevelHierarchy"/>
    <dgm:cxn modelId="{6ECF9415-1130-499C-B29E-FAC6C2F9732D}" type="presOf" srcId="{BF31036E-D41E-41E8-AD0F-81181830C0F1}" destId="{71FC1157-D4C3-446F-87C6-58DF9FAE0F7E}" srcOrd="0" destOrd="0" presId="urn:microsoft.com/office/officeart/2008/layout/HorizontalMultiLevelHierarchy"/>
    <dgm:cxn modelId="{876E848F-D00B-45E1-8DBF-D9340E7ED8F3}" type="presOf" srcId="{2EBFFCF2-E8F1-45CC-AC3F-F4EB45BD305E}" destId="{949C6CFF-9BAB-4943-AF9A-FD7D8FE20CF0}" srcOrd="0" destOrd="0" presId="urn:microsoft.com/office/officeart/2008/layout/HorizontalMultiLevelHierarchy"/>
    <dgm:cxn modelId="{309B3158-DA45-4D64-AD03-4694D3B7B815}" srcId="{19F687C7-ABAE-4CE5-8DDB-9749EC9CE335}" destId="{37861ED3-551F-4639-BE0F-2C21F031BCD2}" srcOrd="1" destOrd="0" parTransId="{BF31036E-D41E-41E8-AD0F-81181830C0F1}" sibTransId="{9B8C0570-A8E2-4792-8579-C24333649DAD}"/>
    <dgm:cxn modelId="{53EEB94F-AB13-43A3-AC72-BEFAFE20164F}" srcId="{19F687C7-ABAE-4CE5-8DDB-9749EC9CE335}" destId="{96E23A23-BCB4-4C96-BA46-D7A460D19715}" srcOrd="5" destOrd="0" parTransId="{1C136786-231B-42D5-92AA-44F9EDE19A51}" sibTransId="{BDFAC7BC-3285-4685-9A3D-80E80F57DE41}"/>
    <dgm:cxn modelId="{1AE348C9-C761-43F7-9CBD-86152905EBCE}" srcId="{19F687C7-ABAE-4CE5-8DDB-9749EC9CE335}" destId="{C7D22B64-6B72-4152-BA5E-5509FCBD611A}" srcOrd="3" destOrd="0" parTransId="{3172E704-B76E-4A17-91EE-9B17F7B8C951}" sibTransId="{2D87337D-7CD4-408E-8D5F-B1454FB639B0}"/>
    <dgm:cxn modelId="{8271418B-A4F1-462F-9790-74AD73CBC83E}" type="presOf" srcId="{3172E704-B76E-4A17-91EE-9B17F7B8C951}" destId="{FE94305C-AF72-4274-87EA-21CA98CDA434}" srcOrd="1" destOrd="0" presId="urn:microsoft.com/office/officeart/2008/layout/HorizontalMultiLevelHierarchy"/>
    <dgm:cxn modelId="{E7DE29F5-8951-45CE-87AE-EB479E3C1ACA}" type="presOf" srcId="{F5B492B8-DD90-4F0F-B562-3C1FCF07CBA0}" destId="{568AEA17-1931-4323-A90B-F587D4FDCFFE}" srcOrd="0" destOrd="0" presId="urn:microsoft.com/office/officeart/2008/layout/HorizontalMultiLevelHierarchy"/>
    <dgm:cxn modelId="{8BBAD00A-ACAB-488A-91BE-8C3932E5BEAF}" type="presOf" srcId="{37861ED3-551F-4639-BE0F-2C21F031BCD2}" destId="{5A40D9F9-CBFA-4E2A-B4F9-C434512B18DE}" srcOrd="0" destOrd="0" presId="urn:microsoft.com/office/officeart/2008/layout/HorizontalMultiLevelHierarchy"/>
    <dgm:cxn modelId="{FEDBCDDB-7CCE-40E0-8760-409953EC589B}" type="presOf" srcId="{32B58CE9-CDC5-4276-8F59-F37A198096ED}" destId="{F5EA1626-8E50-4C62-8067-374DA75DA08E}" srcOrd="1" destOrd="0" presId="urn:microsoft.com/office/officeart/2008/layout/HorizontalMultiLevelHierarchy"/>
    <dgm:cxn modelId="{35B9A5D4-028D-45C6-B902-C967C2A3607A}" srcId="{6475DBF5-37A9-4FF0-B24B-36CEB8BDFFCA}" destId="{19F687C7-ABAE-4CE5-8DDB-9749EC9CE335}" srcOrd="0" destOrd="0" parTransId="{88887584-36DE-4146-AF9A-B949D9A635E2}" sibTransId="{1F2F4726-CC1D-48E3-8211-11A148A32B7C}"/>
    <dgm:cxn modelId="{B8494518-8C31-4B2D-B4CC-FE8D0FE10FDA}" type="presOf" srcId="{BB8116D6-03D1-4479-B07F-6D7AB460DFD8}" destId="{465A2270-AB28-4DA6-BD00-3830593D3786}" srcOrd="0" destOrd="0" presId="urn:microsoft.com/office/officeart/2008/layout/HorizontalMultiLevelHierarchy"/>
    <dgm:cxn modelId="{D99B5BEC-C298-4B69-8D94-945A8BF89C6A}" type="presOf" srcId="{19F687C7-ABAE-4CE5-8DDB-9749EC9CE335}" destId="{A2721688-0C40-4B87-A24A-D7C4F4384B48}" srcOrd="0" destOrd="0" presId="urn:microsoft.com/office/officeart/2008/layout/HorizontalMultiLevelHierarchy"/>
    <dgm:cxn modelId="{13650CCD-D6AF-4495-9F0D-177BF5047A41}" srcId="{19F687C7-ABAE-4CE5-8DDB-9749EC9CE335}" destId="{BB8116D6-03D1-4479-B07F-6D7AB460DFD8}" srcOrd="0" destOrd="0" parTransId="{0BC6BA69-F0E2-4CE9-AF02-58B2591CCFF4}" sibTransId="{73C755C1-AE26-4146-93F6-DF67A5792C8E}"/>
    <dgm:cxn modelId="{668B2037-7CDA-4429-8964-0CCF5ED25E42}" srcId="{19F687C7-ABAE-4CE5-8DDB-9749EC9CE335}" destId="{2EBFFCF2-E8F1-45CC-AC3F-F4EB45BD305E}" srcOrd="6" destOrd="0" parTransId="{32B58CE9-CDC5-4276-8F59-F37A198096ED}" sibTransId="{FF0F3F75-E13A-496F-9670-ED66AFE51159}"/>
    <dgm:cxn modelId="{583A71CD-185C-43C8-9820-7CE10B53103B}" type="presOf" srcId="{1C136786-231B-42D5-92AA-44F9EDE19A51}" destId="{438465D5-BCF8-431D-B299-B2D05B707214}" srcOrd="0" destOrd="0" presId="urn:microsoft.com/office/officeart/2008/layout/HorizontalMultiLevelHierarchy"/>
    <dgm:cxn modelId="{EEB30DB6-4B33-40E9-A464-28D7AB2F2C7A}" srcId="{19F687C7-ABAE-4CE5-8DDB-9749EC9CE335}" destId="{F5B492B8-DD90-4F0F-B562-3C1FCF07CBA0}" srcOrd="4" destOrd="0" parTransId="{60E86E3D-1047-4663-B5BC-0565B44AB0DF}" sibTransId="{E4B1AC24-0A04-4E04-8E70-D5A1F733B0FE}"/>
    <dgm:cxn modelId="{42C3320F-77A2-4438-9DBB-541CC3402CA3}" type="presOf" srcId="{2AA89F4C-08D2-4B06-BE0B-30F50CC743E1}" destId="{66422E9B-3D51-4CEC-B150-8FA015CB9708}" srcOrd="0" destOrd="0" presId="urn:microsoft.com/office/officeart/2008/layout/HorizontalMultiLevelHierarchy"/>
    <dgm:cxn modelId="{6C8A9203-8B53-44CC-B607-672E8A83820D}" type="presOf" srcId="{0BC6BA69-F0E2-4CE9-AF02-58B2591CCFF4}" destId="{EE7D98E9-A430-4282-94D9-9909B3C83EC6}" srcOrd="1" destOrd="0" presId="urn:microsoft.com/office/officeart/2008/layout/HorizontalMultiLevelHierarchy"/>
    <dgm:cxn modelId="{412B4BBC-8C48-421E-8E7B-3DC12A9170F9}" type="presOf" srcId="{1C136786-231B-42D5-92AA-44F9EDE19A51}" destId="{0B6449F3-CFFC-49AE-870F-0EFF03FC16CA}" srcOrd="1" destOrd="0" presId="urn:microsoft.com/office/officeart/2008/layout/HorizontalMultiLevelHierarchy"/>
    <dgm:cxn modelId="{4546205F-E340-4BEA-B3BD-6F10FDBF7DBC}" type="presOf" srcId="{2AA89F4C-08D2-4B06-BE0B-30F50CC743E1}" destId="{7C0D0C13-6302-40CC-947E-706424950C35}" srcOrd="1" destOrd="0" presId="urn:microsoft.com/office/officeart/2008/layout/HorizontalMultiLevelHierarchy"/>
    <dgm:cxn modelId="{86BE1798-7D54-4BE6-A247-5FC2DF179EE5}" type="presOf" srcId="{C7D22B64-6B72-4152-BA5E-5509FCBD611A}" destId="{C06CE96E-BF9F-49A7-8940-70D70960E1E3}" srcOrd="0" destOrd="0" presId="urn:microsoft.com/office/officeart/2008/layout/HorizontalMultiLevelHierarchy"/>
    <dgm:cxn modelId="{8E9A67F0-2F5C-4F42-8816-17F8647A7055}" type="presOf" srcId="{32B58CE9-CDC5-4276-8F59-F37A198096ED}" destId="{CDEC8344-D952-4647-B9E3-FA6DFE455EB7}" srcOrd="0" destOrd="0" presId="urn:microsoft.com/office/officeart/2008/layout/HorizontalMultiLevelHierarchy"/>
    <dgm:cxn modelId="{712B543D-4DD0-4BC8-BFF6-F78BEB0A20D0}" type="presOf" srcId="{05977310-0AB2-4E8A-A955-BF380A9435E5}" destId="{33AA304B-E4A1-4890-ACEF-BEBC497388C5}" srcOrd="0" destOrd="0" presId="urn:microsoft.com/office/officeart/2008/layout/HorizontalMultiLevelHierarchy"/>
    <dgm:cxn modelId="{F354B50C-8118-4827-966F-52DEE3260D91}" type="presOf" srcId="{60E86E3D-1047-4663-B5BC-0565B44AB0DF}" destId="{CB42FB72-DB22-47CA-9B7A-B9A4FED3862E}" srcOrd="0" destOrd="0" presId="urn:microsoft.com/office/officeart/2008/layout/HorizontalMultiLevelHierarchy"/>
    <dgm:cxn modelId="{374C7319-F945-4DAF-A6F3-CC0AA3911B9B}" type="presOf" srcId="{96E23A23-BCB4-4C96-BA46-D7A460D19715}" destId="{3C4661CF-447B-422A-ABDC-C1C7D374D13C}" srcOrd="0" destOrd="0" presId="urn:microsoft.com/office/officeart/2008/layout/HorizontalMultiLevelHierarchy"/>
    <dgm:cxn modelId="{C693652F-4CA7-46C5-A5DA-757DB57538A3}" srcId="{19F687C7-ABAE-4CE5-8DDB-9749EC9CE335}" destId="{05977310-0AB2-4E8A-A955-BF380A9435E5}" srcOrd="2" destOrd="0" parTransId="{2AA89F4C-08D2-4B06-BE0B-30F50CC743E1}" sibTransId="{E730D678-949D-4768-A32C-47CBB9F8C29F}"/>
    <dgm:cxn modelId="{D12F38EB-D3DF-4AA8-9EE3-26966203BAB6}" type="presOf" srcId="{6475DBF5-37A9-4FF0-B24B-36CEB8BDFFCA}" destId="{D7B193EC-DAB4-4A38-B099-DC8FB25C757B}" srcOrd="0" destOrd="0" presId="urn:microsoft.com/office/officeart/2008/layout/HorizontalMultiLevelHierarchy"/>
    <dgm:cxn modelId="{C95AB035-01AE-44DD-B9AD-31FB08B6A495}" type="presOf" srcId="{60E86E3D-1047-4663-B5BC-0565B44AB0DF}" destId="{A8FCD29B-7D1D-4111-B2B5-2CE6E7E7AD42}" srcOrd="1" destOrd="0" presId="urn:microsoft.com/office/officeart/2008/layout/HorizontalMultiLevelHierarchy"/>
    <dgm:cxn modelId="{8633F6A3-1068-40D6-A03A-A46C96DC89C0}" type="presOf" srcId="{0BC6BA69-F0E2-4CE9-AF02-58B2591CCFF4}" destId="{8E5BB9F7-3AF0-4388-A12F-A6C4CF332150}" srcOrd="0" destOrd="0" presId="urn:microsoft.com/office/officeart/2008/layout/HorizontalMultiLevelHierarchy"/>
    <dgm:cxn modelId="{23C18617-7D02-438B-8C56-3C586B9D333F}" type="presParOf" srcId="{D7B193EC-DAB4-4A38-B099-DC8FB25C757B}" destId="{A1501F99-0643-402B-9FE6-F6B99928108B}" srcOrd="0" destOrd="0" presId="urn:microsoft.com/office/officeart/2008/layout/HorizontalMultiLevelHierarchy"/>
    <dgm:cxn modelId="{341EE2DC-2BF6-4358-853F-B1A432E141BB}" type="presParOf" srcId="{A1501F99-0643-402B-9FE6-F6B99928108B}" destId="{A2721688-0C40-4B87-A24A-D7C4F4384B48}" srcOrd="0" destOrd="0" presId="urn:microsoft.com/office/officeart/2008/layout/HorizontalMultiLevelHierarchy"/>
    <dgm:cxn modelId="{410E6F91-FA8A-4EB9-94C9-C635C394BFBD}" type="presParOf" srcId="{A1501F99-0643-402B-9FE6-F6B99928108B}" destId="{ED530DA2-5271-4AF4-9275-8D58A1A9A986}" srcOrd="1" destOrd="0" presId="urn:microsoft.com/office/officeart/2008/layout/HorizontalMultiLevelHierarchy"/>
    <dgm:cxn modelId="{BFC1FC5E-7048-44A5-8747-55F423CF2E55}" type="presParOf" srcId="{ED530DA2-5271-4AF4-9275-8D58A1A9A986}" destId="{8E5BB9F7-3AF0-4388-A12F-A6C4CF332150}" srcOrd="0" destOrd="0" presId="urn:microsoft.com/office/officeart/2008/layout/HorizontalMultiLevelHierarchy"/>
    <dgm:cxn modelId="{C1B7BCF8-923D-4CC4-83FC-4666F6B1E4C4}" type="presParOf" srcId="{8E5BB9F7-3AF0-4388-A12F-A6C4CF332150}" destId="{EE7D98E9-A430-4282-94D9-9909B3C83EC6}" srcOrd="0" destOrd="0" presId="urn:microsoft.com/office/officeart/2008/layout/HorizontalMultiLevelHierarchy"/>
    <dgm:cxn modelId="{09DB70DF-56B4-458F-9805-E945F164D5C5}" type="presParOf" srcId="{ED530DA2-5271-4AF4-9275-8D58A1A9A986}" destId="{91198A2C-8238-4413-B5D7-A6D0BB3217E7}" srcOrd="1" destOrd="0" presId="urn:microsoft.com/office/officeart/2008/layout/HorizontalMultiLevelHierarchy"/>
    <dgm:cxn modelId="{2200D037-E389-4B21-BFA8-875938F49762}" type="presParOf" srcId="{91198A2C-8238-4413-B5D7-A6D0BB3217E7}" destId="{465A2270-AB28-4DA6-BD00-3830593D3786}" srcOrd="0" destOrd="0" presId="urn:microsoft.com/office/officeart/2008/layout/HorizontalMultiLevelHierarchy"/>
    <dgm:cxn modelId="{BF31797D-A98C-4EE0-BCF3-C8C33D709BD3}" type="presParOf" srcId="{91198A2C-8238-4413-B5D7-A6D0BB3217E7}" destId="{B5F7099A-D1C5-469C-920A-3797AFD2AB81}" srcOrd="1" destOrd="0" presId="urn:microsoft.com/office/officeart/2008/layout/HorizontalMultiLevelHierarchy"/>
    <dgm:cxn modelId="{977A3698-E63F-4B7D-A19E-B7DC92CE95CD}" type="presParOf" srcId="{ED530DA2-5271-4AF4-9275-8D58A1A9A986}" destId="{71FC1157-D4C3-446F-87C6-58DF9FAE0F7E}" srcOrd="2" destOrd="0" presId="urn:microsoft.com/office/officeart/2008/layout/HorizontalMultiLevelHierarchy"/>
    <dgm:cxn modelId="{47391014-FA43-41C6-8EE5-BFF40B632D00}" type="presParOf" srcId="{71FC1157-D4C3-446F-87C6-58DF9FAE0F7E}" destId="{A89E458C-B889-40D0-A922-437F99846974}" srcOrd="0" destOrd="0" presId="urn:microsoft.com/office/officeart/2008/layout/HorizontalMultiLevelHierarchy"/>
    <dgm:cxn modelId="{E4E09B0F-C40D-49BA-B682-20B1ED7027C4}" type="presParOf" srcId="{ED530DA2-5271-4AF4-9275-8D58A1A9A986}" destId="{F72B7119-0214-4B97-9AB0-9EFA282D1CF7}" srcOrd="3" destOrd="0" presId="urn:microsoft.com/office/officeart/2008/layout/HorizontalMultiLevelHierarchy"/>
    <dgm:cxn modelId="{AE4C797D-3631-43EE-ACFB-4BE0B7C9276E}" type="presParOf" srcId="{F72B7119-0214-4B97-9AB0-9EFA282D1CF7}" destId="{5A40D9F9-CBFA-4E2A-B4F9-C434512B18DE}" srcOrd="0" destOrd="0" presId="urn:microsoft.com/office/officeart/2008/layout/HorizontalMultiLevelHierarchy"/>
    <dgm:cxn modelId="{63AF3275-8F5C-4ED0-AA34-AEA4CAAC3480}" type="presParOf" srcId="{F72B7119-0214-4B97-9AB0-9EFA282D1CF7}" destId="{CAFA406E-8D4E-499B-8E25-5CC024DA3C9C}" srcOrd="1" destOrd="0" presId="urn:microsoft.com/office/officeart/2008/layout/HorizontalMultiLevelHierarchy"/>
    <dgm:cxn modelId="{C9605813-A48F-4C38-9C0E-42184C8D5FDB}" type="presParOf" srcId="{ED530DA2-5271-4AF4-9275-8D58A1A9A986}" destId="{66422E9B-3D51-4CEC-B150-8FA015CB9708}" srcOrd="4" destOrd="0" presId="urn:microsoft.com/office/officeart/2008/layout/HorizontalMultiLevelHierarchy"/>
    <dgm:cxn modelId="{3A4EA3A1-2D05-4B81-AEBB-CAEA48A5A91F}" type="presParOf" srcId="{66422E9B-3D51-4CEC-B150-8FA015CB9708}" destId="{7C0D0C13-6302-40CC-947E-706424950C35}" srcOrd="0" destOrd="0" presId="urn:microsoft.com/office/officeart/2008/layout/HorizontalMultiLevelHierarchy"/>
    <dgm:cxn modelId="{9457AE69-BA16-4DAA-B582-B7D658CFC169}" type="presParOf" srcId="{ED530DA2-5271-4AF4-9275-8D58A1A9A986}" destId="{506DA779-C9F1-4D58-B03C-99CC5E359B15}" srcOrd="5" destOrd="0" presId="urn:microsoft.com/office/officeart/2008/layout/HorizontalMultiLevelHierarchy"/>
    <dgm:cxn modelId="{1F5BA4B4-4E09-4E16-83BB-562A4F841876}" type="presParOf" srcId="{506DA779-C9F1-4D58-B03C-99CC5E359B15}" destId="{33AA304B-E4A1-4890-ACEF-BEBC497388C5}" srcOrd="0" destOrd="0" presId="urn:microsoft.com/office/officeart/2008/layout/HorizontalMultiLevelHierarchy"/>
    <dgm:cxn modelId="{3B1C41D0-E312-41B6-968C-21DA00D91A0F}" type="presParOf" srcId="{506DA779-C9F1-4D58-B03C-99CC5E359B15}" destId="{46EC00C2-A766-4BFB-A597-7E7969E6CF63}" srcOrd="1" destOrd="0" presId="urn:microsoft.com/office/officeart/2008/layout/HorizontalMultiLevelHierarchy"/>
    <dgm:cxn modelId="{C83D3813-6AA3-4F14-A8B6-2EF37710B39B}" type="presParOf" srcId="{ED530DA2-5271-4AF4-9275-8D58A1A9A986}" destId="{FBB4099B-648E-4FDD-A712-B278F57FC588}" srcOrd="6" destOrd="0" presId="urn:microsoft.com/office/officeart/2008/layout/HorizontalMultiLevelHierarchy"/>
    <dgm:cxn modelId="{15328613-3078-4FB6-9C7A-7E98133E953A}" type="presParOf" srcId="{FBB4099B-648E-4FDD-A712-B278F57FC588}" destId="{FE94305C-AF72-4274-87EA-21CA98CDA434}" srcOrd="0" destOrd="0" presId="urn:microsoft.com/office/officeart/2008/layout/HorizontalMultiLevelHierarchy"/>
    <dgm:cxn modelId="{891C2C0E-BA1B-4E51-884A-653164579328}" type="presParOf" srcId="{ED530DA2-5271-4AF4-9275-8D58A1A9A986}" destId="{C1AF291A-4318-46BC-A35E-4D74CE64D81B}" srcOrd="7" destOrd="0" presId="urn:microsoft.com/office/officeart/2008/layout/HorizontalMultiLevelHierarchy"/>
    <dgm:cxn modelId="{68B7BDBE-02DA-49C4-9C43-88AA5954F54C}" type="presParOf" srcId="{C1AF291A-4318-46BC-A35E-4D74CE64D81B}" destId="{C06CE96E-BF9F-49A7-8940-70D70960E1E3}" srcOrd="0" destOrd="0" presId="urn:microsoft.com/office/officeart/2008/layout/HorizontalMultiLevelHierarchy"/>
    <dgm:cxn modelId="{2CABF5EA-9DBF-4039-ADF6-AD36ECAAAD41}" type="presParOf" srcId="{C1AF291A-4318-46BC-A35E-4D74CE64D81B}" destId="{38A5B9E1-A0AD-4FB2-8298-101F4D60D11E}" srcOrd="1" destOrd="0" presId="urn:microsoft.com/office/officeart/2008/layout/HorizontalMultiLevelHierarchy"/>
    <dgm:cxn modelId="{C9BAFA5D-B40D-4741-A8F0-B9FFBFFDE690}" type="presParOf" srcId="{ED530DA2-5271-4AF4-9275-8D58A1A9A986}" destId="{CB42FB72-DB22-47CA-9B7A-B9A4FED3862E}" srcOrd="8" destOrd="0" presId="urn:microsoft.com/office/officeart/2008/layout/HorizontalMultiLevelHierarchy"/>
    <dgm:cxn modelId="{5604D789-8AF8-4376-B279-EDBCAB8B24DE}" type="presParOf" srcId="{CB42FB72-DB22-47CA-9B7A-B9A4FED3862E}" destId="{A8FCD29B-7D1D-4111-B2B5-2CE6E7E7AD42}" srcOrd="0" destOrd="0" presId="urn:microsoft.com/office/officeart/2008/layout/HorizontalMultiLevelHierarchy"/>
    <dgm:cxn modelId="{8D20306D-4453-466B-83EF-430FDD6E6CF7}" type="presParOf" srcId="{ED530DA2-5271-4AF4-9275-8D58A1A9A986}" destId="{1A66E704-B0FA-4482-99E2-CCFE5D81F2DF}" srcOrd="9" destOrd="0" presId="urn:microsoft.com/office/officeart/2008/layout/HorizontalMultiLevelHierarchy"/>
    <dgm:cxn modelId="{0B94596A-0E8B-48EC-BC94-84CB26176A1B}" type="presParOf" srcId="{1A66E704-B0FA-4482-99E2-CCFE5D81F2DF}" destId="{568AEA17-1931-4323-A90B-F587D4FDCFFE}" srcOrd="0" destOrd="0" presId="urn:microsoft.com/office/officeart/2008/layout/HorizontalMultiLevelHierarchy"/>
    <dgm:cxn modelId="{5840B426-EE67-4BFD-8C0B-99DDCB971022}" type="presParOf" srcId="{1A66E704-B0FA-4482-99E2-CCFE5D81F2DF}" destId="{05A03220-633A-4778-B451-59C49A16D19F}" srcOrd="1" destOrd="0" presId="urn:microsoft.com/office/officeart/2008/layout/HorizontalMultiLevelHierarchy"/>
    <dgm:cxn modelId="{7B00628B-EF5D-4E12-A057-48E142917FB4}" type="presParOf" srcId="{ED530DA2-5271-4AF4-9275-8D58A1A9A986}" destId="{438465D5-BCF8-431D-B299-B2D05B707214}" srcOrd="10" destOrd="0" presId="urn:microsoft.com/office/officeart/2008/layout/HorizontalMultiLevelHierarchy"/>
    <dgm:cxn modelId="{CA13C42B-CE24-40F3-8056-90FAF955EDF7}" type="presParOf" srcId="{438465D5-BCF8-431D-B299-B2D05B707214}" destId="{0B6449F3-CFFC-49AE-870F-0EFF03FC16CA}" srcOrd="0" destOrd="0" presId="urn:microsoft.com/office/officeart/2008/layout/HorizontalMultiLevelHierarchy"/>
    <dgm:cxn modelId="{80376CFF-7CC4-4E9D-B310-35A04FA2B40D}" type="presParOf" srcId="{ED530DA2-5271-4AF4-9275-8D58A1A9A986}" destId="{1B42322D-AA02-473B-ADC2-07FF6A1B2EDF}" srcOrd="11" destOrd="0" presId="urn:microsoft.com/office/officeart/2008/layout/HorizontalMultiLevelHierarchy"/>
    <dgm:cxn modelId="{591A653A-C848-4D5B-9A38-A270943A66DC}" type="presParOf" srcId="{1B42322D-AA02-473B-ADC2-07FF6A1B2EDF}" destId="{3C4661CF-447B-422A-ABDC-C1C7D374D13C}" srcOrd="0" destOrd="0" presId="urn:microsoft.com/office/officeart/2008/layout/HorizontalMultiLevelHierarchy"/>
    <dgm:cxn modelId="{2BBCBAA4-996F-4298-A114-938F327C2028}" type="presParOf" srcId="{1B42322D-AA02-473B-ADC2-07FF6A1B2EDF}" destId="{6448A0C4-BB9E-4EDB-B9F5-EF02641AF990}" srcOrd="1" destOrd="0" presId="urn:microsoft.com/office/officeart/2008/layout/HorizontalMultiLevelHierarchy"/>
    <dgm:cxn modelId="{7363B7CA-BD9A-438E-84FB-9137990AABC0}" type="presParOf" srcId="{ED530DA2-5271-4AF4-9275-8D58A1A9A986}" destId="{CDEC8344-D952-4647-B9E3-FA6DFE455EB7}" srcOrd="12" destOrd="0" presId="urn:microsoft.com/office/officeart/2008/layout/HorizontalMultiLevelHierarchy"/>
    <dgm:cxn modelId="{C43C3C00-61D6-4A44-83A6-6B153FF53F4B}" type="presParOf" srcId="{CDEC8344-D952-4647-B9E3-FA6DFE455EB7}" destId="{F5EA1626-8E50-4C62-8067-374DA75DA08E}" srcOrd="0" destOrd="0" presId="urn:microsoft.com/office/officeart/2008/layout/HorizontalMultiLevelHierarchy"/>
    <dgm:cxn modelId="{D617A4CE-53F3-4902-8DCD-A15A0D6B39BA}" type="presParOf" srcId="{ED530DA2-5271-4AF4-9275-8D58A1A9A986}" destId="{8A9B5BA1-D629-4AA4-8762-7E3BEEC5C41D}" srcOrd="13" destOrd="0" presId="urn:microsoft.com/office/officeart/2008/layout/HorizontalMultiLevelHierarchy"/>
    <dgm:cxn modelId="{D5413AA6-0307-4FE0-AAA4-464FB97340DA}" type="presParOf" srcId="{8A9B5BA1-D629-4AA4-8762-7E3BEEC5C41D}" destId="{949C6CFF-9BAB-4943-AF9A-FD7D8FE20CF0}" srcOrd="0" destOrd="0" presId="urn:microsoft.com/office/officeart/2008/layout/HorizontalMultiLevelHierarchy"/>
    <dgm:cxn modelId="{4C44EDB2-CA33-4976-8406-51199C1A315D}" type="presParOf" srcId="{8A9B5BA1-D629-4AA4-8762-7E3BEEC5C41D}" destId="{B99ADEDE-2389-461D-B09D-55168B5B156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E8371FC-BBF0-4130-AA9A-C61823A3116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22E9592-42CE-420D-832C-85127E9F1C5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0;&#1074;&#1089;.&#1088;&#1092;/activities/10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rofa.ru/catnews/dl/main/chemistry/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atalog.prosv.ru/item/21827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k.highfive.ru/store/" TargetMode="External"/><Relationship Id="rId2" Type="http://schemas.openxmlformats.org/officeDocument/2006/relationships/hyperlink" Target="http://orfogr.ru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drofa.highfive.ru/" TargetMode="External"/><Relationship Id="rId5" Type="http://schemas.openxmlformats.org/officeDocument/2006/relationships/hyperlink" Target="http://www.highfive.ru/" TargetMode="External"/><Relationship Id="rId4" Type="http://schemas.openxmlformats.org/officeDocument/2006/relationships/hyperlink" Target="http://efu.drofa.r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school-collection.edu.ru/catalog/res/222a64f4-2e47-1568-b821-12dfdc4aa183/?fullView=1" TargetMode="Externa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virtulab.net/index.php?option=com_content&amp;view=category&amp;layout=blog&amp;id=57&amp;Itemid=108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uroki.net/index.php?subj_id=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infourok.ru/videouroki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fcior.edu.ru/" TargetMode="Externa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indow.edu.ru/" TargetMode="Externa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chem.sdamgia.ru/" TargetMode="External"/><Relationship Id="rId4" Type="http://schemas.openxmlformats.org/officeDocument/2006/relationships/hyperlink" Target="http://chem.reshuege.ru/?redir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2200" y="1674004"/>
            <a:ext cx="66548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Информационная образовательная среда школы: </a:t>
            </a:r>
          </a:p>
          <a:p>
            <a:pPr algn="ctr"/>
            <a:r>
              <a:rPr lang="ru-RU" sz="5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начинаем с учителя</a:t>
            </a:r>
            <a:endParaRPr lang="ru-RU" sz="5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6" descr="http://iro.perm.ru/design/images/logo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027" y="317315"/>
            <a:ext cx="1921143" cy="11812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6500" y="5015553"/>
            <a:ext cx="614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Клинова М.Н., </a:t>
            </a:r>
            <a:r>
              <a:rPr lang="ru-RU" sz="4000" b="1" cap="none" spc="0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н.с</a:t>
            </a:r>
            <a:r>
              <a:rPr lang="ru-RU" sz="4000" b="1" cap="none" spc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отдела СФГОС ИРО ПК</a:t>
            </a:r>
            <a:endParaRPr lang="ru-RU" sz="4000" b="1" cap="none" spc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00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.im9.eu/13163-04-mean-magazine-scan-april-2008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flipH="1">
            <a:off x="107950" y="3240087"/>
            <a:ext cx="3816350" cy="1871663"/>
          </a:xfrm>
          <a:prstGeom prst="cloudCallout">
            <a:avLst>
              <a:gd name="adj1" fmla="val -59268"/>
              <a:gd name="adj2" fmla="val -17442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Подожду, когда все уже будет создано и начну работать!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flipH="1">
            <a:off x="107950" y="247650"/>
            <a:ext cx="3816350" cy="1812925"/>
          </a:xfrm>
          <a:prstGeom prst="cloudCallout">
            <a:avLst>
              <a:gd name="adj1" fmla="val -58878"/>
              <a:gd name="adj2" fmla="val -2596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Когда это еще все будет! Я уже на пенсию уйду…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373687" y="341313"/>
            <a:ext cx="3744913" cy="2087562"/>
          </a:xfrm>
          <a:prstGeom prst="cloudCallout">
            <a:avLst>
              <a:gd name="adj1" fmla="val -76474"/>
              <a:gd name="adj2" fmla="val -310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А я могу что-то сделать для создания этой системы?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2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800" y="457538"/>
            <a:ext cx="7493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Times New Roman" panose="02020603050405020304" pitchFamily="18" charset="0"/>
              </a:rPr>
              <a:t>	Правильный подход заключается </a:t>
            </a:r>
            <a:r>
              <a:rPr lang="ru-RU" sz="4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Times New Roman" panose="02020603050405020304" pitchFamily="18" charset="0"/>
              </a:rPr>
              <a:t>в разработке отдельных простых </a:t>
            </a:r>
            <a:r>
              <a:rPr lang="ru-RU" sz="4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Times New Roman" panose="02020603050405020304" pitchFamily="18" charset="0"/>
              </a:rPr>
              <a:t>процессов с </a:t>
            </a:r>
            <a:r>
              <a:rPr lang="ru-RU" sz="4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Times New Roman" panose="02020603050405020304" pitchFamily="18" charset="0"/>
              </a:rPr>
              <a:t>последующим их объединением, </a:t>
            </a:r>
            <a:r>
              <a:rPr lang="ru-RU" sz="4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Times New Roman" panose="02020603050405020304" pitchFamily="18" charset="0"/>
              </a:rPr>
              <a:t>а </a:t>
            </a:r>
            <a:r>
              <a:rPr lang="ru-RU" sz="4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Times New Roman" panose="02020603050405020304" pitchFamily="18" charset="0"/>
              </a:rPr>
              <a:t>не в построении единого громоздкого процесса.</a:t>
            </a:r>
          </a:p>
          <a:p>
            <a:pPr algn="r"/>
            <a:endParaRPr lang="ru-RU" sz="4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Times New Roman" panose="02020603050405020304" pitchFamily="18" charset="0"/>
            </a:endParaRPr>
          </a:p>
          <a:p>
            <a:pPr algn="r"/>
            <a:r>
              <a:rPr lang="ru-RU" sz="4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Times New Roman" panose="02020603050405020304" pitchFamily="18" charset="0"/>
              </a:rPr>
              <a:t>Билл </a:t>
            </a:r>
            <a:r>
              <a:rPr lang="ru-RU" sz="4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Times New Roman" panose="02020603050405020304" pitchFamily="18" charset="0"/>
              </a:rPr>
              <a:t>Гейтс</a:t>
            </a:r>
            <a:endParaRPr lang="ru-RU" sz="4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760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-2060868" y="2784768"/>
            <a:ext cx="5210623" cy="707886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Иерархия ИОС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56160998"/>
              </p:ext>
            </p:extLst>
          </p:nvPr>
        </p:nvGraphicFramePr>
        <p:xfrm>
          <a:off x="949187" y="114300"/>
          <a:ext cx="7877313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8376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787" y="1771864"/>
            <a:ext cx="8797373" cy="4455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3092" y="202204"/>
            <a:ext cx="85464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Если у школы есть финансы…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Можно заказать организацию единой ИОС школы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215243">
            <a:off x="2590800" y="3337944"/>
            <a:ext cx="3396908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Создатели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«Образование </a:t>
            </a:r>
            <a:r>
              <a:rPr lang="ru-RU" sz="2000" b="1" dirty="0">
                <a:solidFill>
                  <a:srgbClr val="C00000"/>
                </a:solidFill>
              </a:rPr>
              <a:t>web-2.0</a:t>
            </a:r>
            <a:r>
              <a:rPr lang="ru-RU" sz="2000" b="1" dirty="0" smtClean="0">
                <a:solidFill>
                  <a:srgbClr val="C00000"/>
                </a:solidFill>
              </a:rPr>
              <a:t>» -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телекоммуникационной образовательной сети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6209" y="1957148"/>
            <a:ext cx="3531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hlinkClick r:id="rId3"/>
              </a:rPr>
              <a:t>http://</a:t>
            </a:r>
            <a:r>
              <a:rPr lang="ru-RU" sz="2000" b="1" dirty="0" smtClean="0">
                <a:hlinkClick r:id="rId3"/>
              </a:rPr>
              <a:t>ивс.рф/activities/102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50291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amsung.com/us/images/solution/Platform_for_Knowledge/SE_LFD_classroom_2_Landscap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86" y="2353893"/>
            <a:ext cx="7527925" cy="4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1495" y="292100"/>
            <a:ext cx="8457508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Персональная ИОС учителя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(о ее содержательной составляющей)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554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48792917"/>
              </p:ext>
            </p:extLst>
          </p:nvPr>
        </p:nvGraphicFramePr>
        <p:xfrm>
          <a:off x="127000" y="203200"/>
          <a:ext cx="8661400" cy="648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346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450" y="5034340"/>
            <a:ext cx="83693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u="sng" cap="none" spc="0" dirty="0" smtClean="0">
                <a:ln/>
                <a:solidFill>
                  <a:schemeClr val="accent3"/>
                </a:solidFill>
                <a:effectLst/>
              </a:rPr>
              <a:t>Электронные приложения </a:t>
            </a:r>
          </a:p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к учебникам химии на сайте издательства «Дрофа» (а также рабочие программы, методические пособия): </a:t>
            </a:r>
            <a:r>
              <a:rPr lang="ru-RU" sz="2400" dirty="0" smtClean="0">
                <a:hlinkClick r:id="rId2"/>
              </a:rPr>
              <a:t>http</a:t>
            </a:r>
            <a:r>
              <a:rPr lang="ru-RU" sz="2400" dirty="0">
                <a:hlinkClick r:id="rId2"/>
              </a:rPr>
              <a:t>://www.drofa.ru/catnews/dl/main/chemistry/</a:t>
            </a:r>
            <a:r>
              <a:rPr lang="ru-RU" sz="2400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00" y="144560"/>
            <a:ext cx="7391400" cy="4521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154434">
            <a:off x="4442300" y="3546532"/>
            <a:ext cx="443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Нужно зарегистрироваться на сайте!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45100" y="2015306"/>
            <a:ext cx="2197100" cy="3810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51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2099" y="4855438"/>
            <a:ext cx="83693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u="sng" cap="none" spc="0" dirty="0" smtClean="0">
                <a:ln/>
                <a:solidFill>
                  <a:schemeClr val="accent3"/>
                </a:solidFill>
                <a:effectLst/>
              </a:rPr>
              <a:t>Электронные приложения </a:t>
            </a:r>
          </a:p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к учебникам химии на сайте издательства «Просвещение»: </a:t>
            </a:r>
            <a:r>
              <a:rPr lang="ru-RU" sz="2400" dirty="0">
                <a:hlinkClick r:id="rId2"/>
              </a:rPr>
              <a:t>http://catalog.prosv.ru/item/21827</a:t>
            </a:r>
            <a:r>
              <a:rPr lang="ru-RU" sz="24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598" y="512668"/>
            <a:ext cx="8569043" cy="3868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41801" y="1235132"/>
            <a:ext cx="450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Пишем в поиск фамилию автора УМК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94200" y="3175000"/>
            <a:ext cx="3657600" cy="12065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39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2750" y="420112"/>
            <a:ext cx="808990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u="sng" dirty="0" smtClean="0">
                <a:ln/>
                <a:solidFill>
                  <a:schemeClr val="accent3"/>
                </a:solidFill>
              </a:rPr>
              <a:t>Электронные формы учебников (ЭФУ) 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доступны </a:t>
            </a:r>
            <a:r>
              <a:rPr lang="ru-RU" sz="3200" b="1" dirty="0">
                <a:ln/>
                <a:solidFill>
                  <a:schemeClr val="accent3"/>
                </a:solidFill>
              </a:rPr>
              <a:t>для приобретения физическими и юридическими лицами 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в федеральной </a:t>
            </a:r>
            <a:r>
              <a:rPr lang="ru-RU" sz="3200" b="1" dirty="0">
                <a:ln/>
                <a:solidFill>
                  <a:schemeClr val="accent3"/>
                </a:solidFill>
              </a:rPr>
              <a:t>системе дистрибуции «ДАЙ 5!» компании «Орфограф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»</a:t>
            </a:r>
          </a:p>
          <a:p>
            <a:pPr algn="ctr"/>
            <a:r>
              <a:rPr lang="ru-RU" sz="3200" dirty="0">
                <a:hlinkClick r:id="rId2"/>
              </a:rPr>
              <a:t>http://orfogr.ru/</a:t>
            </a:r>
            <a:r>
              <a:rPr lang="ru-RU" sz="3200" dirty="0"/>
              <a:t> 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750" y="3949700"/>
            <a:ext cx="828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Чтобы приобрести электронные формы учебников физическому лицу, необходимо загрузить приложение «</a:t>
            </a:r>
            <a:r>
              <a:rPr lang="ru-RU" dirty="0">
                <a:hlinkClick r:id="rId3"/>
              </a:rPr>
              <a:t>ДАЙ 5!</a:t>
            </a:r>
            <a:r>
              <a:rPr lang="ru-RU" dirty="0"/>
              <a:t>» (из каталога приложений вашего устройства), перейти в раздел «Магазин» и выбрать учебник в каталоге. Покупка учебника осуществляется стандартными способами магазинов вашей операционной системы. Юридические </a:t>
            </a:r>
            <a:r>
              <a:rPr lang="ru-RU" dirty="0" smtClean="0"/>
              <a:t>лица </a:t>
            </a:r>
            <a:r>
              <a:rPr lang="ru-RU" dirty="0"/>
              <a:t>могут оформить заявку на официальном сайте издательства, по адресу: </a:t>
            </a:r>
            <a:r>
              <a:rPr lang="ru-RU" dirty="0">
                <a:hlinkClick r:id="rId4"/>
              </a:rPr>
              <a:t>efu.drofa.ru</a:t>
            </a:r>
            <a:r>
              <a:rPr lang="ru-RU" dirty="0"/>
              <a:t> или на сайт партнера – компании «</a:t>
            </a:r>
            <a:r>
              <a:rPr lang="ru-RU" dirty="0">
                <a:hlinkClick r:id="rId5"/>
              </a:rPr>
              <a:t>Орфограф</a:t>
            </a:r>
            <a:r>
              <a:rPr lang="ru-RU" dirty="0"/>
              <a:t>», по адресу: </a:t>
            </a:r>
            <a:r>
              <a:rPr lang="ru-RU" dirty="0">
                <a:hlinkClick r:id="rId6"/>
              </a:rPr>
              <a:t>https://drofa.highfive.ru/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821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uch.znate.ru/tw_files2/urls_8/16/d-15192/15192_html_4f36bff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74" y="296861"/>
            <a:ext cx="7756526" cy="620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159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7500" y="317500"/>
            <a:ext cx="83947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Информационная среда </a:t>
            </a:r>
            <a:r>
              <a:rPr lang="ru-RU" sz="2800" b="1" dirty="0"/>
              <a:t>– </a:t>
            </a:r>
            <a:r>
              <a:rPr lang="ru-RU" sz="2800" b="1" dirty="0" smtClean="0"/>
              <a:t>специально </a:t>
            </a:r>
            <a:r>
              <a:rPr lang="ru-RU" sz="2800" b="1" dirty="0"/>
              <a:t>созданная и определенным образом </a:t>
            </a:r>
          </a:p>
          <a:p>
            <a:r>
              <a:rPr lang="ru-RU" sz="2800" b="1" dirty="0"/>
              <a:t>структурированная </a:t>
            </a:r>
            <a:r>
              <a:rPr lang="ru-RU" sz="2800" b="1" dirty="0" smtClean="0"/>
              <a:t>часть информационного пространства, включающая совокупность субъектов, создающих, перерабатывающих, использующих информацию</a:t>
            </a:r>
            <a:r>
              <a:rPr lang="ru-RU" sz="2800" b="1" dirty="0"/>
              <a:t>, саму информацию и аппаратные средства, ее обслуживающие. </a:t>
            </a:r>
          </a:p>
          <a:p>
            <a:endParaRPr lang="ru-RU" sz="2800" b="1" dirty="0" smtClean="0"/>
          </a:p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Информационно-образовательная среда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smtClean="0"/>
              <a:t>– это информационная среда</a:t>
            </a:r>
            <a:r>
              <a:rPr lang="ru-RU" sz="2800" b="1" dirty="0"/>
              <a:t>, </a:t>
            </a:r>
            <a:r>
              <a:rPr lang="ru-RU" sz="2800" b="1" dirty="0" smtClean="0"/>
              <a:t>целенаправленно </a:t>
            </a:r>
            <a:r>
              <a:rPr lang="ru-RU" sz="2800" b="1" dirty="0"/>
              <a:t>создающаяся для осуществления образовательного процесса. </a:t>
            </a:r>
            <a:endParaRPr lang="ru-RU" sz="2800" b="1" dirty="0" smtClean="0"/>
          </a:p>
        </p:txBody>
      </p:sp>
      <p:sp>
        <p:nvSpPr>
          <p:cNvPr id="7" name="Прямоугольник 6"/>
          <p:cNvSpPr/>
          <p:nvPr/>
        </p:nvSpPr>
        <p:spPr>
          <a:xfrm rot="20349288">
            <a:off x="7297604" y="4906587"/>
            <a:ext cx="1485614" cy="901700"/>
          </a:xfrm>
          <a:prstGeom prst="rect">
            <a:avLst/>
          </a:prstGeom>
          <a:solidFill>
            <a:schemeClr val="bg1"/>
          </a:solidFill>
          <a:ln w="73025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Была всегда!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77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intekom.ru/assets/images/cache/page_labdisc-enviro-diagram_w600_h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4" y="50800"/>
            <a:ext cx="7496699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sci-mart.com/product-images/DSC_00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3911600"/>
            <a:ext cx="4089400" cy="274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4315493"/>
            <a:ext cx="3594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Цифровая лаборатория </a:t>
            </a:r>
            <a:r>
              <a:rPr lang="ru-RU" sz="4000" b="1" dirty="0" err="1" smtClean="0"/>
              <a:t>Лабдиск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88128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kirovo-school.at.ua/himija/32-33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75" y="160337"/>
            <a:ext cx="2879725" cy="286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edu.znate.ru/tw_files2/urls_1/13448/d-13447136/7z-docs/7_html_m5a04e7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31591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mmlab.ru/products/chemlab/images/image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904" y="160337"/>
            <a:ext cx="4970346" cy="37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05400" y="4708435"/>
            <a:ext cx="3752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hlinkClick r:id="rId5"/>
              </a:rPr>
              <a:t>http://school-collection.edu.ru/catalog/res/222a64f4-2e47-1568-b821-12dfdc4aa183/?</a:t>
            </a:r>
            <a:r>
              <a:rPr lang="ru-RU" sz="2000" b="1" dirty="0" smtClean="0">
                <a:hlinkClick r:id="rId5"/>
              </a:rPr>
              <a:t>fullView=1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50053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5" y="2573635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hlinkClick r:id="rId2"/>
              </a:rPr>
              <a:t>http://</a:t>
            </a:r>
            <a:r>
              <a:rPr lang="ru-RU" sz="2400" dirty="0" smtClean="0">
                <a:hlinkClick r:id="rId2"/>
              </a:rPr>
              <a:t>www.virtulab.net/index.php?option=com_content&amp;view=category&amp;layout=blog&amp;id=57&amp;Itemid=108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476" y="105960"/>
            <a:ext cx="6353598" cy="16568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1150" y="3468132"/>
            <a:ext cx="83502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Интерактивные лабораторные работы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 в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домашних условиях по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наукам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физика, биология, химия, экология.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Виртуальные лабораторные работы можно демонстрировать в классе во время лекции как дополнение к лекционным материалам.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 в компьютерном классе по сети, с последующим анализом успеваемости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ученика.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9476" y="1909707"/>
            <a:ext cx="635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Работа ведется онлайн в сети Интернет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29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650" y="801112"/>
            <a:ext cx="8070850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Представление материалов: </a:t>
            </a:r>
          </a:p>
          <a:p>
            <a:pPr marL="457200" indent="-457200">
              <a:buFontTx/>
              <a:buChar char="-"/>
            </a:pPr>
            <a:r>
              <a:rPr lang="ru-RU" sz="4400" b="1" dirty="0" err="1" smtClean="0">
                <a:ln/>
                <a:solidFill>
                  <a:schemeClr val="accent3"/>
                </a:solidFill>
              </a:rPr>
              <a:t>Видеоуроки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; </a:t>
            </a:r>
          </a:p>
          <a:p>
            <a:pPr marL="457200" indent="-457200">
              <a:buFontTx/>
              <a:buChar char="-"/>
            </a:pPr>
            <a:r>
              <a:rPr lang="ru-RU" sz="4400" b="1" dirty="0" smtClean="0">
                <a:ln/>
                <a:solidFill>
                  <a:schemeClr val="accent3"/>
                </a:solidFill>
              </a:rPr>
              <a:t>«Система </a:t>
            </a:r>
            <a:r>
              <a:rPr lang="ru-RU" sz="4400" b="1" dirty="0">
                <a:ln/>
                <a:solidFill>
                  <a:schemeClr val="accent3"/>
                </a:solidFill>
              </a:rPr>
              <a:t>тестирования 2.3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.»;</a:t>
            </a:r>
          </a:p>
          <a:p>
            <a:pPr marL="457200" indent="-457200">
              <a:buFontTx/>
              <a:buChar char="-"/>
            </a:pPr>
            <a:r>
              <a:rPr lang="ru-RU" sz="4400" b="1" dirty="0" smtClean="0">
                <a:ln/>
                <a:solidFill>
                  <a:schemeClr val="accent3"/>
                </a:solidFill>
              </a:rPr>
              <a:t>Система </a:t>
            </a:r>
            <a:r>
              <a:rPr lang="en-US" sz="4400" b="1" dirty="0" err="1" smtClean="0">
                <a:ln/>
                <a:solidFill>
                  <a:schemeClr val="accent3"/>
                </a:solidFill>
              </a:rPr>
              <a:t>MyTest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; </a:t>
            </a:r>
          </a:p>
          <a:p>
            <a:pPr marL="457200" indent="-457200">
              <a:buFontTx/>
              <a:buChar char="-"/>
            </a:pPr>
            <a:r>
              <a:rPr lang="ru-RU" sz="4400" b="1" dirty="0" smtClean="0">
                <a:ln/>
                <a:solidFill>
                  <a:schemeClr val="accent3"/>
                </a:solidFill>
              </a:rPr>
              <a:t>Справочник СОНАТА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6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50" y="142752"/>
            <a:ext cx="8801100" cy="40101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17783" y="6272310"/>
            <a:ext cx="5346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hlinkClick r:id="rId3"/>
              </a:rPr>
              <a:t>http://</a:t>
            </a:r>
            <a:r>
              <a:rPr lang="ru-RU" sz="2000" b="1" dirty="0" smtClean="0">
                <a:hlinkClick r:id="rId3"/>
              </a:rPr>
              <a:t>videouroki.net/index.php?subj_id=3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1300" y="4335442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Отдельные </a:t>
            </a:r>
            <a:r>
              <a:rPr lang="ru-RU" sz="3600" b="1" dirty="0" err="1" smtClean="0"/>
              <a:t>видеоуроки</a:t>
            </a:r>
            <a:r>
              <a:rPr lang="ru-RU" sz="3600" b="1" dirty="0" smtClean="0"/>
              <a:t> можно скачать на сайте бесплатно; </a:t>
            </a:r>
          </a:p>
          <a:p>
            <a:pPr algn="ctr"/>
            <a:r>
              <a:rPr lang="ru-RU" sz="3600" b="1" dirty="0" smtClean="0"/>
              <a:t>здесь же можно заказать диски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25041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5860" y="6119909"/>
            <a:ext cx="3685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hlinkClick r:id="rId2"/>
              </a:rPr>
              <a:t>http://</a:t>
            </a:r>
            <a:r>
              <a:rPr lang="ru-RU" sz="2000" b="1" dirty="0" smtClean="0">
                <a:hlinkClick r:id="rId2"/>
              </a:rPr>
              <a:t>infourok.ru/videouroki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70" r="3583" b="10296"/>
          <a:stretch/>
        </p:blipFill>
        <p:spPr>
          <a:xfrm>
            <a:off x="91722" y="355600"/>
            <a:ext cx="8754412" cy="3949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728" y="461244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Видеоуроки</a:t>
            </a:r>
            <a:r>
              <a:rPr lang="ru-RU" sz="3600" b="1" dirty="0" smtClean="0"/>
              <a:t> можно заказать на </a:t>
            </a:r>
            <a:r>
              <a:rPr lang="ru-RU" sz="3600" b="1" dirty="0" err="1" smtClean="0"/>
              <a:t>флеш</a:t>
            </a:r>
            <a:r>
              <a:rPr lang="ru-RU" sz="3600" b="1" dirty="0" smtClean="0"/>
              <a:t>-носителях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42214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9396" y="5835134"/>
            <a:ext cx="3998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hlinkClick r:id="rId2"/>
              </a:rPr>
              <a:t>http://school-collection.edu.ru</a:t>
            </a:r>
            <a:r>
              <a:rPr lang="ru-RU" sz="2000" b="1" dirty="0" smtClean="0">
                <a:hlinkClick r:id="rId2"/>
              </a:rPr>
              <a:t>/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958" y="546100"/>
            <a:ext cx="8557577" cy="509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64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7655" y="5860534"/>
            <a:ext cx="2430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hlinkClick r:id="rId2"/>
              </a:rPr>
              <a:t>http://fcior.edu.ru</a:t>
            </a:r>
            <a:r>
              <a:rPr lang="ru-RU" sz="2000" b="1" dirty="0" smtClean="0">
                <a:hlinkClick r:id="rId2"/>
              </a:rPr>
              <a:t>/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596900"/>
            <a:ext cx="869104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3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4958" y="5568434"/>
            <a:ext cx="282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hlinkClick r:id="rId2"/>
              </a:rPr>
              <a:t>http://window.edu.ru</a:t>
            </a:r>
            <a:r>
              <a:rPr lang="ru-RU" sz="2000" b="1" dirty="0" smtClean="0">
                <a:hlinkClick r:id="rId2"/>
              </a:rPr>
              <a:t>/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9" y="915050"/>
            <a:ext cx="8893307" cy="41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8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00" y="100771"/>
            <a:ext cx="8713356" cy="416725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00" y="3390900"/>
            <a:ext cx="8713356" cy="336199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985923" y="3408565"/>
            <a:ext cx="3174267" cy="400110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ru-RU" sz="2000" b="1" dirty="0">
                <a:hlinkClick r:id="rId4"/>
              </a:rPr>
              <a:t>http://</a:t>
            </a:r>
            <a:r>
              <a:rPr lang="ru-RU" sz="2000" b="1" dirty="0" smtClean="0">
                <a:hlinkClick r:id="rId4"/>
              </a:rPr>
              <a:t>chem.reshuege.ru/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85923" y="138871"/>
            <a:ext cx="3143809" cy="400110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ru-RU" sz="2000" b="1" dirty="0">
                <a:hlinkClick r:id="rId5"/>
              </a:rPr>
              <a:t>http://chem.sdamgia.ru</a:t>
            </a:r>
            <a:r>
              <a:rPr lang="ru-RU" sz="2000" b="1" dirty="0" smtClean="0">
                <a:hlinkClick r:id="rId5"/>
              </a:rPr>
              <a:t>/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81616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499" y="122535"/>
            <a:ext cx="53340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Зачем просто, когда </a:t>
            </a:r>
          </a:p>
          <a:p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можно сложно =))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700" y="1581785"/>
            <a:ext cx="85471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/>
              <a:t>ИОС – это открытая </a:t>
            </a:r>
            <a:r>
              <a:rPr lang="ru-RU" sz="2500" b="1" dirty="0"/>
              <a:t>педагогическая система, сформированная на основе разнообразных информационных образовательных ресурсов, современных информационно-телекоммуникационных средств и педагогических технологий, направленных на формирование творческой, социально активной личности, а также компетентность участников образовательного процесса в решении учебно-познавательных и профессиональных задач с применением информационно-коммуникационных технологий (ИКТ-компетентность), наличие служб поддержки применения ИКТ.</a:t>
            </a:r>
          </a:p>
        </p:txBody>
      </p:sp>
      <p:pic>
        <p:nvPicPr>
          <p:cNvPr id="3074" name="Picture 2" descr="http://tonegraphics.org/images/5617ed797e9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4505" y="122534"/>
            <a:ext cx="3388995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45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600" y="909935"/>
            <a:ext cx="7366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ПОЖАЛУЙ, ПОРА ОСТАНОВИТЬСЯ =))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458" name="Picture 2" descr="http://cs621628.vk.me/v621628640/42ab/FYcztRFXLC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7" y="2778561"/>
            <a:ext cx="3711593" cy="378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64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89529723"/>
              </p:ext>
            </p:extLst>
          </p:nvPr>
        </p:nvGraphicFramePr>
        <p:xfrm>
          <a:off x="165100" y="796786"/>
          <a:ext cx="8597900" cy="5921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4800" y="88900"/>
            <a:ext cx="8458200" cy="707886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 зачем все это? 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215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0" y="88899"/>
            <a:ext cx="8884310" cy="666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15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8100" y="181268"/>
            <a:ext cx="6413500" cy="707886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Компоненты ИОС ОУ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97167181"/>
              </p:ext>
            </p:extLst>
          </p:nvPr>
        </p:nvGraphicFramePr>
        <p:xfrm>
          <a:off x="165100" y="787554"/>
          <a:ext cx="8648700" cy="5892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86756" y="4490545"/>
            <a:ext cx="3027044" cy="1191609"/>
            <a:chOff x="5621655" y="2271458"/>
            <a:chExt cx="3027044" cy="119160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621655" y="2360358"/>
              <a:ext cx="3027044" cy="1102709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5621655" y="2271458"/>
              <a:ext cx="3027044" cy="11027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00" kern="1200" dirty="0" smtClean="0"/>
                <a:t>Набор правил взаимодействия различных частей ИОС</a:t>
              </a:r>
              <a:endParaRPr lang="ru-RU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0061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21654773"/>
              </p:ext>
            </p:extLst>
          </p:nvPr>
        </p:nvGraphicFramePr>
        <p:xfrm>
          <a:off x="266700" y="800100"/>
          <a:ext cx="8458200" cy="585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6700" y="105068"/>
            <a:ext cx="8458200" cy="707886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Модель доступа к ИОС ОУ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8117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50" y="2915165"/>
            <a:ext cx="85486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Перспективы развития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16" descr="http://www.geeky-gadgets.com/wp-content/uploads/2010/11/BendDesk-Multi-Touch-Concept-Desktop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8698" y="177801"/>
            <a:ext cx="4074048" cy="264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ulyanovsk.rusplt.ru/netcat_files/221/463/TASS_428327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750" y="177801"/>
            <a:ext cx="4210939" cy="264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ciosuksun.ucoz.ru/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580" y="3838495"/>
            <a:ext cx="3983220" cy="28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257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380" y="300808"/>
            <a:ext cx="8610600" cy="639209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Книга → электронная книга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Доска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интерактивная доска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Парта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интерактивная парта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Библиотека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медиатека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Тетрадь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планшет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сетевой класс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Дневник/журнал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электронный дневник/журнал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Урок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дистанционный урок, сетевая олимпиада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видео присутствие / школьное ТВ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Экскурсия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интернет-путешествие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Музей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электронный музей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Портфель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ноутбук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Лаборатория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компьютерная лаборатория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Учительская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электронная учительская / приемная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доска школы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на школьном сайте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Личная папка достижений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электронное портфолио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14900" y="300808"/>
            <a:ext cx="3637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4000" b="1" dirty="0" smtClean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В скором будущем для всех…</a:t>
            </a:r>
            <a:endParaRPr lang="ru-RU" altLang="ru-RU" sz="4000" b="1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30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bc310ffc983f6b38aeb678fa54824226af587d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1263</TotalTime>
  <Words>778</Words>
  <Application>Microsoft Office PowerPoint</Application>
  <PresentationFormat>Экран (4:3)</PresentationFormat>
  <Paragraphs>121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Courier New</vt:lpstr>
      <vt:lpstr>Times New Roman</vt:lpstr>
      <vt:lpstr>Trebuchet MS</vt:lpstr>
      <vt:lpstr>Wingdings 2</vt:lpstr>
      <vt:lpstr>Autumn</vt:lpstr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Клинова</dc:creator>
  <cp:lastModifiedBy>Мария Клинова</cp:lastModifiedBy>
  <cp:revision>93</cp:revision>
  <dcterms:created xsi:type="dcterms:W3CDTF">2015-10-26T15:10:14Z</dcterms:created>
  <dcterms:modified xsi:type="dcterms:W3CDTF">2015-11-01T18:22:47Z</dcterms:modified>
</cp:coreProperties>
</file>