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958bac250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958bac250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8815bdf7f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8815bdf7f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8815bdf7f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8815bdf7f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8815bdf7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8815bdf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8815bdf7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8815bdf7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958bac25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958bac25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958bac250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958bac25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958bac250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958bac25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958bac250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958bac250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958bac250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958bac250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958bac25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958bac25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07025"/>
            <a:ext cx="8520600" cy="622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10"/>
              <a:buFont typeface="Times New Roman"/>
              <a:buNone/>
            </a:pPr>
            <a:r>
              <a:rPr b="1" lang="ru" sz="1710">
                <a:latin typeface="Times New Roman"/>
                <a:ea typeface="Times New Roman"/>
                <a:cs typeface="Times New Roman"/>
                <a:sym typeface="Times New Roman"/>
              </a:rPr>
              <a:t>     Муниципальное автономное общеобразовательное учреждение    дополнительного образования «Детско-юношеский центр «Импульс»</a:t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356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Итоги и перспективы работы муниципального ресурсного центра</a:t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“Одиссея разума”</a:t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188640"/>
            <a:ext cx="1055060" cy="9378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C:\Users\Лобанова\Desktop\Фото и видео телефон\IMG_20181019_154002.jpg" id="118" name="Google Shape;11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4798" y="1208698"/>
            <a:ext cx="2817300" cy="3756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Лобанова\Desktop\Фото и видео телефон\IMG_20190305_142435.jpg" id="119" name="Google Shape;119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55275" y="1182675"/>
            <a:ext cx="2929117" cy="3808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>
                <a:latin typeface="Times New Roman"/>
                <a:ea typeface="Times New Roman"/>
                <a:cs typeface="Times New Roman"/>
                <a:sym typeface="Times New Roman"/>
              </a:rPr>
              <a:t>Перспективы:</a:t>
            </a:r>
            <a:endParaRPr b="1"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5164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33570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ru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продолжать развивать и прорабатывать тему с инженерной группой, так как форма работы хорошо себя зарекомендовала и приносит результаты;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3357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ru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развивать лабораторию по 3D-технологии, проработать разные форматы работы в ней (КСК на базе лаборатории, разработка различных информационных ресурсов);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3357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ru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продолжить участие в качественных мероприятиях и организовывать свои, в том числе и открытые.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5542049" y="1017725"/>
            <a:ext cx="3380951" cy="3380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Times New Roman"/>
                <a:ea typeface="Times New Roman"/>
                <a:cs typeface="Times New Roman"/>
                <a:sym typeface="Times New Roman"/>
              </a:rPr>
              <a:t>Спасибо за внимание!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3875" y="1087250"/>
            <a:ext cx="4056251" cy="4056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>
                <a:latin typeface="Times New Roman"/>
                <a:ea typeface="Times New Roman"/>
                <a:cs typeface="Times New Roman"/>
                <a:sym typeface="Times New Roman"/>
              </a:rPr>
              <a:t>Цель:</a:t>
            </a:r>
            <a:endParaRPr b="1"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5507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обеспечение качественного дополнительного образования детей путем привлечения и эффективного использования, материальных, технических, кадровых и информационных ресурсов для освоения дополнительных общеразвивающих программ технической и естественнонаучной направленности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1800" y="1211725"/>
            <a:ext cx="3019802" cy="30198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Times New Roman"/>
                <a:ea typeface="Times New Roman"/>
                <a:cs typeface="Times New Roman"/>
                <a:sym typeface="Times New Roman"/>
              </a:rPr>
              <a:t>Задачи ресурсного центра: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5555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ru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обновление содержания и технологий в дополнительном образовании, ориентированных на развитие научного мировоззрения, инженерного изобретательства, конструкторского мышления;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9200" y="1170125"/>
            <a:ext cx="2972401" cy="2972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8313" y="585762"/>
            <a:ext cx="6827376" cy="454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741350"/>
            <a:ext cx="7620000" cy="423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Times New Roman"/>
                <a:ea typeface="Times New Roman"/>
                <a:cs typeface="Times New Roman"/>
                <a:sym typeface="Times New Roman"/>
              </a:rPr>
              <a:t>Задачи ресурсного центра: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5555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2. поддержка и развитие дополнительных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общеразвивающих</a:t>
            </a:r>
            <a:r>
              <a:rPr lang="ru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программ технической направленностей;</a:t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9200" y="1170125"/>
            <a:ext cx="2972401" cy="2972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Times New Roman"/>
                <a:ea typeface="Times New Roman"/>
                <a:cs typeface="Times New Roman"/>
                <a:sym typeface="Times New Roman"/>
              </a:rPr>
              <a:t>Задачи ресурсного центра: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5555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3. обобщение и распространение имеющегося положительного опыта в работе с детьми и молодежью по профилю деятельности Ресурсного центра;</a:t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9200" y="1170125"/>
            <a:ext cx="2972401" cy="2972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1993" y="287313"/>
            <a:ext cx="6860019" cy="456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Times New Roman"/>
                <a:ea typeface="Times New Roman"/>
                <a:cs typeface="Times New Roman"/>
                <a:sym typeface="Times New Roman"/>
              </a:rPr>
              <a:t>Задачи ресурсного центра: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5555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4. оказание методической поддержки педагогическим работникам образовательных организаций во внедрении в практику их работы новых образовательных технологий и форм работы по технической направленности;</a:t>
            </a:r>
            <a:endParaRPr/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9200" y="1170125"/>
            <a:ext cx="2972401" cy="2972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