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027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4924-4A8E-4580-91DF-DCC2CC701A22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CDA6-8318-4D55-BACA-C539DFF0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4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4924-4A8E-4580-91DF-DCC2CC701A22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CDA6-8318-4D55-BACA-C539DFF0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83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4924-4A8E-4580-91DF-DCC2CC701A22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CDA6-8318-4D55-BACA-C539DFF0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6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4924-4A8E-4580-91DF-DCC2CC701A22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CDA6-8318-4D55-BACA-C539DFF0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92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4924-4A8E-4580-91DF-DCC2CC701A22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CDA6-8318-4D55-BACA-C539DFF0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88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4924-4A8E-4580-91DF-DCC2CC701A22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CDA6-8318-4D55-BACA-C539DFF0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42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4924-4A8E-4580-91DF-DCC2CC701A22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CDA6-8318-4D55-BACA-C539DFF0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30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4924-4A8E-4580-91DF-DCC2CC701A22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CDA6-8318-4D55-BACA-C539DFF0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33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4924-4A8E-4580-91DF-DCC2CC701A22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CDA6-8318-4D55-BACA-C539DFF0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40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4924-4A8E-4580-91DF-DCC2CC701A22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CDA6-8318-4D55-BACA-C539DFF0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4924-4A8E-4580-91DF-DCC2CC701A22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ACDA6-8318-4D55-BACA-C539DFF0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5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14924-4A8E-4580-91DF-DCC2CC701A22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ACDA6-8318-4D55-BACA-C539DFF00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0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265471"/>
            <a:ext cx="10023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«Гимназия № 16» СП «Детский сад»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Пермский край, г. Кунгур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171563"/>
            <a:ext cx="10171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«Разложи шарики»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(номинация «Лучшая разработка дидактической игры для детей раннего возраста»)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5" b="7751"/>
          <a:stretch/>
        </p:blipFill>
        <p:spPr>
          <a:xfrm>
            <a:off x="3687096" y="2446987"/>
            <a:ext cx="5504083" cy="28980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21721" y="5675401"/>
            <a:ext cx="5338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 разработала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 Кагарлыкская Светлана Ивановна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7988" y="176981"/>
            <a:ext cx="118872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сенсорных способностей детей младшего дошкольного возраста. </a:t>
            </a:r>
          </a:p>
          <a:p>
            <a:pPr algn="ctr"/>
            <a:r>
              <a:rPr lang="ru-RU" sz="2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ctr"/>
            <a:r>
              <a:rPr lang="ru-RU" sz="2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2200" b="1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умение называть цвета ( красный, синий, жёлтый, зеленый), соотносить по цвету; </a:t>
            </a:r>
          </a:p>
          <a:p>
            <a:pPr marL="342900" indent="-342900">
              <a:buFontTx/>
              <a:buChar char="-"/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понятия «много», «один», «ни одного»; понимать вопрос «сколько?»;</a:t>
            </a:r>
          </a:p>
          <a:p>
            <a:pPr marL="342900" indent="-342900">
              <a:buFontTx/>
              <a:buChar char="-"/>
            </a:pPr>
            <a:endParaRPr lang="ru-RU" sz="22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r>
              <a:rPr lang="ru-RU" sz="22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р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азвивать внимательность, координацию движений, мелкую моторику рук, артикуляционный аппарат;</a:t>
            </a:r>
          </a:p>
          <a:p>
            <a:pPr marL="342900" indent="-342900">
              <a:buFontTx/>
              <a:buChar char="-"/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различать пространственные направления и обозначать их словами «на», «за», «под»; </a:t>
            </a:r>
          </a:p>
          <a:p>
            <a:pPr marL="342900" indent="-342900">
              <a:buFontTx/>
              <a:buChar char="-"/>
            </a:pPr>
            <a:endParaRPr lang="ru-RU" sz="22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2200" b="1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детях доброжелательность, отзывчивость и взаимопомощь;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совместной деятельности, самостоятельность, активность.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9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1273" y="360218"/>
            <a:ext cx="10418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«Разложи шарики»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следующее оборудование: лоток с 12-тью отсеками, 12 шариков четырёх цветов (красные, синие, жёлтые и зелёные) по 3 шт., образцы выкладки шариков (7 шт.) Образцы выполнены по принципу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усложнения.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1402" r="19976" b="-1402"/>
          <a:stretch/>
        </p:blipFill>
        <p:spPr>
          <a:xfrm>
            <a:off x="131618" y="3013513"/>
            <a:ext cx="3221182" cy="3706092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3422073" y="4994563"/>
            <a:ext cx="955964" cy="2978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6096"/>
          <a:stretch/>
        </p:blipFill>
        <p:spPr>
          <a:xfrm>
            <a:off x="4433455" y="3028760"/>
            <a:ext cx="3252664" cy="3690846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7741537" y="4845626"/>
            <a:ext cx="955964" cy="2978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7" r="10553"/>
          <a:stretch/>
        </p:blipFill>
        <p:spPr>
          <a:xfrm>
            <a:off x="8752919" y="3050652"/>
            <a:ext cx="3134281" cy="366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8406" y="0"/>
            <a:ext cx="1125518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ход игры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к детям приходит клоун Стёпа. Ему грустно от того, что он не знает цвета. Дети вместе с воспитателем предлагают клоуну помощь: поиграть с ними и научиться определять цвета.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«Посмотри, Стёпа, какая интересная игра у нас есть! Какие яркие шарики! Прям как у тебя в цирке! Для каждого цвета есть свой домик. Но вот беда! Вчера к нам в гости прибегал щенок Бобик. Он такой озорник! Бобик так весело играл с этими шариками, что все их перемешал.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поможем каждому шарику найти свой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домик!»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Взялись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 мы изучать,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с чего же нам начать?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чудо шарики у нас,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Помогут нам они сейчас.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 руки шарики возьмём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дом по цвету им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найдём.</a:t>
            </a:r>
            <a:endParaRPr lang="ru-RU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лоточке перед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лежат разноцветные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шарики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четырёх цветов в произвольном порядке, воспитатель предлагает «навести порядок» в лоточке 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образцу.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раздаются образцы, по которым дети выкладывают шарики. Ребёнок может выкладывать шарики как самостоятельно, так и с помощью воспитателя. Также ребёнок может класть шарик, называя его цвет. В ходе игры воспитатель может спросить: «Где находиться жёлтый шарик?», «Под каким шариком расположился красный шарик?» и т.д. Когда ребёнок положил первый шарик в лоток, можно его спросить: «Сколько шариков у тебя сейчас в лотке?»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(один).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когда ребёнок полностью заполнит лоток или частично, можно его спросить: «А сейчас у тебя сколько шариков в лотке?»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(много).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игры воспитатель спрашивает детей, понравилась ли им игра, смогли ли они помочь клоуну Стёпе навести порядок в шариках? Подводя итог игры, воспитатель хвалит каждого ребёнка за то, что у него лучше всего получалось во время игры.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9127" y="2964873"/>
            <a:ext cx="7883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236</Words>
  <Application>Microsoft Office PowerPoint</Application>
  <PresentationFormat>Широкоэкранный</PresentationFormat>
  <Paragraphs>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13</cp:revision>
  <dcterms:created xsi:type="dcterms:W3CDTF">2021-04-29T15:27:28Z</dcterms:created>
  <dcterms:modified xsi:type="dcterms:W3CDTF">2021-04-29T17:22:47Z</dcterms:modified>
</cp:coreProperties>
</file>